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950" autoAdjust="0"/>
  </p:normalViewPr>
  <p:slideViewPr>
    <p:cSldViewPr>
      <p:cViewPr varScale="1">
        <p:scale>
          <a:sx n="58" d="100"/>
          <a:sy n="58" d="100"/>
        </p:scale>
        <p:origin x="2406" y="1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61C375-40D9-4C93-8B1F-C40102D19948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B35DA4-7704-4794-A3AD-5D4206309EE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7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18/03/2019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620688" y="2648744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04664" y="632520"/>
            <a:ext cx="64533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Je retiens :</a:t>
            </a:r>
          </a:p>
          <a:p>
            <a:pPr>
              <a:lnSpc>
                <a:spcPct val="150000"/>
              </a:lnSpc>
            </a:pPr>
            <a:endParaRPr lang="fr-FR" sz="1200" dirty="0" smtClean="0">
              <a:latin typeface="Script cole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Le France est bordée de trois mers (____________ , ______________ et _____________________) et un océan (___________________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_____________).</a:t>
            </a:r>
            <a:endParaRPr lang="fr-FR" sz="1600" b="1" dirty="0" smtClean="0">
              <a:latin typeface="Cursive standard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Les ___________ sont les limites entre la Terre et la mer. 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On dit aussi ____________________.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En France, les côtes sont _______________, ________________ ou 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_________________.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Les côtes ont été aménagées pour développer les activités de pêche, de commerce et de tourisme.</a:t>
            </a:r>
          </a:p>
          <a:p>
            <a:pPr>
              <a:lnSpc>
                <a:spcPct val="200000"/>
              </a:lnSpc>
            </a:pPr>
            <a:r>
              <a:rPr lang="fr-FR" sz="1600" dirty="0" smtClean="0">
                <a:latin typeface="Cursive standard" pitchFamily="2" charset="0"/>
              </a:rPr>
              <a:t>Des _____________ et de nombreux équipements touristiques ont été construits. </a:t>
            </a:r>
            <a:endParaRPr lang="fr-FR" sz="1600" b="1" dirty="0">
              <a:latin typeface="Cursive standard" pitchFamily="2" charset="0"/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116632" y="6609184"/>
            <a:ext cx="6552728" cy="1800200"/>
            <a:chOff x="116632" y="4232920"/>
            <a:chExt cx="6552728" cy="1800200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404664" y="5673080"/>
              <a:ext cx="1440160" cy="28803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côte à falaise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2780928" y="5673080"/>
              <a:ext cx="1440160" cy="28803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côte sableuse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5085184" y="5745088"/>
              <a:ext cx="1440160" cy="28803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côte rocheuse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pic>
          <p:nvPicPr>
            <p:cNvPr id="20" name="Image 19" descr="http://www.normandy-tourism.org/w/00photos/liste/14cm/394-Etretat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6632" y="4232920"/>
              <a:ext cx="1944216" cy="12961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Image 20" descr="Plage, La Teste de Buch - © BRGM -  750*504 pixels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20888" y="4232920"/>
              <a:ext cx="2016224" cy="12961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Image 21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97152" y="4232920"/>
              <a:ext cx="1872208" cy="12961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5" name="Rectangle 14"/>
          <p:cNvSpPr/>
          <p:nvPr/>
        </p:nvSpPr>
        <p:spPr>
          <a:xfrm>
            <a:off x="-23695" y="-50604"/>
            <a:ext cx="6858000" cy="5605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Les littoraux</a:t>
            </a:r>
            <a:endParaRPr lang="fr-FR" sz="28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7" name="ZoneTexte 1"/>
          <p:cNvSpPr txBox="1"/>
          <p:nvPr/>
        </p:nvSpPr>
        <p:spPr>
          <a:xfrm>
            <a:off x="5569022" y="262110"/>
            <a:ext cx="1265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www.caracolus.fr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620688" y="2648744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04664" y="632520"/>
            <a:ext cx="6453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u="sng" dirty="0" smtClean="0">
                <a:latin typeface="Script cole" pitchFamily="2" charset="0"/>
              </a:rPr>
              <a:t>Je retiens :</a:t>
            </a:r>
            <a:endParaRPr lang="fr-FR" sz="1200" b="1" dirty="0" smtClean="0">
              <a:latin typeface="Script col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Le France est bordée </a:t>
            </a:r>
            <a:r>
              <a:rPr lang="fr-FR" sz="1200" smtClean="0">
                <a:latin typeface="Script cole" pitchFamily="2" charset="0"/>
              </a:rPr>
              <a:t>de trois </a:t>
            </a:r>
            <a:r>
              <a:rPr lang="fr-FR" sz="1200" dirty="0" smtClean="0">
                <a:latin typeface="Script cole" pitchFamily="2" charset="0"/>
              </a:rPr>
              <a:t>mers (</a:t>
            </a:r>
            <a:r>
              <a:rPr lang="fr-FR" sz="1200" b="1" smtClean="0">
                <a:latin typeface="Script cole" pitchFamily="2" charset="0"/>
              </a:rPr>
              <a:t>la Manche, la mer du Nord </a:t>
            </a:r>
            <a:r>
              <a:rPr lang="fr-FR" sz="1200" dirty="0" smtClean="0">
                <a:latin typeface="Script cole" pitchFamily="2" charset="0"/>
              </a:rPr>
              <a:t>et </a:t>
            </a:r>
            <a:r>
              <a:rPr lang="fr-FR" sz="1200" b="1" dirty="0" smtClean="0">
                <a:latin typeface="Script cole" pitchFamily="2" charset="0"/>
              </a:rPr>
              <a:t>la mer Méditerranée</a:t>
            </a:r>
            <a:r>
              <a:rPr lang="fr-FR" sz="1200" dirty="0" smtClean="0">
                <a:latin typeface="Script cole" pitchFamily="2" charset="0"/>
              </a:rPr>
              <a:t>) et un océan (</a:t>
            </a:r>
            <a:r>
              <a:rPr lang="fr-FR" sz="1200" b="1" dirty="0" smtClean="0">
                <a:latin typeface="Script cole" pitchFamily="2" charset="0"/>
              </a:rPr>
              <a:t>l’océan Atlantique</a:t>
            </a:r>
            <a:r>
              <a:rPr lang="fr-FR" sz="1200" dirty="0" smtClean="0">
                <a:latin typeface="Script cole" pitchFamily="2" charset="0"/>
              </a:rPr>
              <a:t>).</a:t>
            </a:r>
            <a:endParaRPr lang="fr-FR" sz="1200" b="1" dirty="0" smtClean="0">
              <a:latin typeface="Script col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Les </a:t>
            </a:r>
            <a:r>
              <a:rPr lang="fr-FR" sz="1200" b="1" dirty="0" smtClean="0">
                <a:latin typeface="Script cole" pitchFamily="2" charset="0"/>
              </a:rPr>
              <a:t>côtes</a:t>
            </a:r>
            <a:r>
              <a:rPr lang="fr-FR" sz="1200" dirty="0" smtClean="0">
                <a:latin typeface="Script cole" pitchFamily="2" charset="0"/>
              </a:rPr>
              <a:t> sont les limites entre la Terre et la mer. On dit aussi </a:t>
            </a:r>
            <a:r>
              <a:rPr lang="fr-FR" sz="1200" b="1" dirty="0" smtClean="0">
                <a:latin typeface="Script cole" pitchFamily="2" charset="0"/>
              </a:rPr>
              <a:t>le littoral</a:t>
            </a:r>
            <a:r>
              <a:rPr lang="fr-FR" sz="1200" dirty="0" smtClean="0">
                <a:latin typeface="Script cole" pitchFamily="2" charset="0"/>
              </a:rPr>
              <a:t>.</a:t>
            </a:r>
            <a:endParaRPr lang="fr-FR" sz="1200" b="1" dirty="0" smtClean="0">
              <a:latin typeface="Script col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En France, les côtes sont </a:t>
            </a:r>
            <a:r>
              <a:rPr lang="fr-FR" sz="1200" b="1" dirty="0" smtClean="0">
                <a:latin typeface="Script cole" pitchFamily="2" charset="0"/>
              </a:rPr>
              <a:t>sableuses, rocheuses </a:t>
            </a:r>
            <a:r>
              <a:rPr lang="fr-FR" sz="1200" dirty="0" smtClean="0">
                <a:latin typeface="Script cole" pitchFamily="2" charset="0"/>
              </a:rPr>
              <a:t>ou </a:t>
            </a:r>
            <a:r>
              <a:rPr lang="fr-FR" sz="1200" b="1" dirty="0" smtClean="0">
                <a:latin typeface="Script cole" pitchFamily="2" charset="0"/>
              </a:rPr>
              <a:t>à falaise.</a:t>
            </a:r>
            <a:r>
              <a:rPr lang="fr-FR" sz="1200" b="1" i="1" dirty="0" smtClean="0">
                <a:latin typeface="Script cole" pitchFamily="2" charset="0"/>
              </a:rPr>
              <a:t>	</a:t>
            </a:r>
            <a:r>
              <a:rPr lang="fr-FR" sz="1200" i="1" dirty="0" smtClean="0">
                <a:latin typeface="Script cole" pitchFamily="2" charset="0"/>
              </a:rPr>
              <a:t>   </a:t>
            </a:r>
            <a:endParaRPr lang="fr-FR" sz="1200" dirty="0" smtClean="0">
              <a:latin typeface="Script col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Les côtes ont été aménagées pour développer les activités de pêche, de commerce (photo du port de pêche) et de tourisme (photo de la plage remplie avec les immeubles).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Des </a:t>
            </a:r>
            <a:r>
              <a:rPr lang="fr-FR" sz="1200" b="1" dirty="0" smtClean="0">
                <a:latin typeface="Script cole" pitchFamily="2" charset="0"/>
              </a:rPr>
              <a:t>ports</a:t>
            </a:r>
            <a:r>
              <a:rPr lang="fr-FR" sz="1200" dirty="0" smtClean="0">
                <a:latin typeface="Script cole" pitchFamily="2" charset="0"/>
              </a:rPr>
              <a:t> et de nombreux équipements touristiques ont été construits. </a:t>
            </a:r>
            <a:endParaRPr lang="fr-FR" sz="1200" b="1" dirty="0">
              <a:latin typeface="Script col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2291"/>
            <a:ext cx="6858000" cy="5605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smtClean="0">
                <a:solidFill>
                  <a:schemeClr val="tx1"/>
                </a:solidFill>
                <a:latin typeface="DK Blue Sheep" panose="02000000000000000000" pitchFamily="50" charset="0"/>
              </a:rPr>
              <a:t>Les littoraux</a:t>
            </a:r>
            <a:endParaRPr lang="fr-FR" sz="28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9" name="ZoneTexte 1"/>
          <p:cNvSpPr txBox="1"/>
          <p:nvPr/>
        </p:nvSpPr>
        <p:spPr>
          <a:xfrm>
            <a:off x="5592717" y="300423"/>
            <a:ext cx="1265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www.caracolus.fr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17</Words>
  <Application>Microsoft Office PowerPoint</Application>
  <PresentationFormat>Format A4 (210 x 297 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Cursive standard</vt:lpstr>
      <vt:lpstr>DK Blue Sheep</vt:lpstr>
      <vt:lpstr>Script cole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castanié</cp:lastModifiedBy>
  <cp:revision>210</cp:revision>
  <dcterms:created xsi:type="dcterms:W3CDTF">2013-03-07T12:17:45Z</dcterms:created>
  <dcterms:modified xsi:type="dcterms:W3CDTF">2019-03-18T21:05:38Z</dcterms:modified>
</cp:coreProperties>
</file>