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930" y="23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04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04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85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52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9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7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86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18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77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1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C25E-335D-49BD-A23D-F43C4F51FC7D}" type="datetimeFigureOut">
              <a:rPr lang="fr-FR" smtClean="0"/>
              <a:t>16/07/2013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BE71-294F-4E1D-B27E-DB6D05E4B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1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46981"/>
            <a:ext cx="1512168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DICTEES CE1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42" y="46981"/>
            <a:ext cx="1374298" cy="1010109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116632" y="827584"/>
            <a:ext cx="6624736" cy="1080120"/>
            <a:chOff x="116632" y="827584"/>
            <a:chExt cx="6624736" cy="1080120"/>
          </a:xfrm>
        </p:grpSpPr>
        <p:sp>
          <p:nvSpPr>
            <p:cNvPr id="3" name="Rectangle 2"/>
            <p:cNvSpPr/>
            <p:nvPr/>
          </p:nvSpPr>
          <p:spPr>
            <a:xfrm>
              <a:off x="116632" y="1115616"/>
              <a:ext cx="6624736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la rentrée / l’enfant / c’est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puis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mais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content / un arbre.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C’est la rentrée! L’enfant est content mais il se cache derrière un arbre.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6" name="Pentagone 5"/>
            <p:cNvSpPr/>
            <p:nvPr/>
          </p:nvSpPr>
          <p:spPr>
            <a:xfrm>
              <a:off x="116632" y="827584"/>
              <a:ext cx="648072" cy="28803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>
                      <a:lumMod val="50000"/>
                    </a:schemeClr>
                  </a:solidFill>
                </a:rPr>
                <a:t>N°1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16632" y="1907704"/>
            <a:ext cx="6624736" cy="1065609"/>
            <a:chOff x="116632" y="827584"/>
            <a:chExt cx="6624736" cy="1065609"/>
          </a:xfrm>
        </p:grpSpPr>
        <p:sp>
          <p:nvSpPr>
            <p:cNvPr id="9" name="Rectangle 8"/>
            <p:cNvSpPr/>
            <p:nvPr/>
          </p:nvSpPr>
          <p:spPr>
            <a:xfrm>
              <a:off x="116632" y="1115616"/>
              <a:ext cx="6624736" cy="7775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il court / le loup / trois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devant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tout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la maîtresse / l’école</a:t>
              </a:r>
              <a:endParaRPr lang="fr-FR" sz="1400" u="sng" dirty="0" smtClean="0">
                <a:solidFill>
                  <a:schemeClr val="tx1"/>
                </a:solidFill>
                <a:latin typeface="Cursive standard" pitchFamily="2" charset="0"/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Le loup court devant l’école. Trois enfants regardent la maîtresse.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10" name="Pentagone 9"/>
            <p:cNvSpPr/>
            <p:nvPr/>
          </p:nvSpPr>
          <p:spPr>
            <a:xfrm>
              <a:off x="116632" y="827584"/>
              <a:ext cx="648072" cy="28803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>
                      <a:lumMod val="50000"/>
                    </a:schemeClr>
                  </a:solidFill>
                </a:rPr>
                <a:t>N°2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100286" y="2973313"/>
            <a:ext cx="6624736" cy="1051123"/>
            <a:chOff x="116632" y="827584"/>
            <a:chExt cx="6624736" cy="1051123"/>
          </a:xfrm>
        </p:grpSpPr>
        <p:sp>
          <p:nvSpPr>
            <p:cNvPr id="13" name="Rectangle 12"/>
            <p:cNvSpPr/>
            <p:nvPr/>
          </p:nvSpPr>
          <p:spPr>
            <a:xfrm>
              <a:off x="116632" y="1115616"/>
              <a:ext cx="6624736" cy="7630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assez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sur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dessus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un dessert / une cerise / une fraise / poser.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Des cerises et des fraises sont sur la table. C’est assez pour le dessert.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14" name="Pentagone 13"/>
            <p:cNvSpPr/>
            <p:nvPr/>
          </p:nvSpPr>
          <p:spPr>
            <a:xfrm>
              <a:off x="116632" y="827584"/>
              <a:ext cx="648072" cy="28803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>
                      <a:lumMod val="50000"/>
                    </a:schemeClr>
                  </a:solidFill>
                </a:rPr>
                <a:t>N°3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100286" y="4024436"/>
            <a:ext cx="6624736" cy="1195139"/>
            <a:chOff x="116632" y="827584"/>
            <a:chExt cx="6624736" cy="1195139"/>
          </a:xfrm>
        </p:grpSpPr>
        <p:sp>
          <p:nvSpPr>
            <p:cNvPr id="16" name="Rectangle 15"/>
            <p:cNvSpPr/>
            <p:nvPr/>
          </p:nvSpPr>
          <p:spPr>
            <a:xfrm>
              <a:off x="116632" y="1115616"/>
              <a:ext cx="6624736" cy="907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dessous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dans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la classe / une grosse chenille / une feuille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Dans la classe, nous cherchons une grosse chenille sur les feuilles. Elle se cache au dessous.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17" name="Pentagone 16"/>
            <p:cNvSpPr/>
            <p:nvPr/>
          </p:nvSpPr>
          <p:spPr>
            <a:xfrm>
              <a:off x="116632" y="827584"/>
              <a:ext cx="648072" cy="28803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>
                      <a:lumMod val="50000"/>
                    </a:schemeClr>
                  </a:solidFill>
                </a:rPr>
                <a:t>N°4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116632" y="5219575"/>
            <a:ext cx="6624736" cy="1051123"/>
            <a:chOff x="116632" y="827584"/>
            <a:chExt cx="6624736" cy="1051123"/>
          </a:xfrm>
        </p:grpSpPr>
        <p:sp>
          <p:nvSpPr>
            <p:cNvPr id="19" name="Rectangle 18"/>
            <p:cNvSpPr/>
            <p:nvPr/>
          </p:nvSpPr>
          <p:spPr>
            <a:xfrm>
              <a:off x="116632" y="1115616"/>
              <a:ext cx="6624736" cy="7630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aussi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aujourd’hui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beaucoup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comme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il est beau / un autre / haut</a:t>
              </a:r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  <a:latin typeface="Script cole" pitchFamily="2" charset="0"/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Aujourd’hui, j’aime beaucoup l’autre chapeau! Comme il est beau aussi!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20" name="Pentagone 19"/>
            <p:cNvSpPr/>
            <p:nvPr/>
          </p:nvSpPr>
          <p:spPr>
            <a:xfrm>
              <a:off x="116632" y="827584"/>
              <a:ext cx="648072" cy="28803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>
                      <a:lumMod val="50000"/>
                    </a:schemeClr>
                  </a:solidFill>
                </a:rPr>
                <a:t>N°5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Rectangle à coins arrondis 23"/>
          <p:cNvSpPr/>
          <p:nvPr/>
        </p:nvSpPr>
        <p:spPr>
          <a:xfrm rot="431523">
            <a:off x="5102623" y="443024"/>
            <a:ext cx="1296144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rbel" pitchFamily="34" charset="0"/>
                <a:ea typeface="SimHei" pitchFamily="49" charset="-122"/>
              </a:rPr>
              <a:t>Période 1</a:t>
            </a:r>
            <a:endParaRPr lang="fr-FR" dirty="0">
              <a:solidFill>
                <a:schemeClr val="bg1"/>
              </a:solidFill>
              <a:latin typeface="Corbel" pitchFamily="34" charset="0"/>
              <a:ea typeface="SimHei" pitchFamily="49" charset="-122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116632" y="6273749"/>
            <a:ext cx="6624736" cy="1195139"/>
            <a:chOff x="116632" y="827584"/>
            <a:chExt cx="6624736" cy="1195139"/>
          </a:xfrm>
        </p:grpSpPr>
        <p:sp>
          <p:nvSpPr>
            <p:cNvPr id="22" name="Rectangle 21"/>
            <p:cNvSpPr/>
            <p:nvPr/>
          </p:nvSpPr>
          <p:spPr>
            <a:xfrm>
              <a:off x="116632" y="1115616"/>
              <a:ext cx="6624736" cy="907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jamais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bonjour / le journal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déjà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joyeux / une jambe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toujours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le jardin</a:t>
              </a:r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  <a:latin typeface="Script cole" pitchFamily="2" charset="0"/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Papa dort déjà dans le jardin, le journal sur les jambes. Toujours joyeux, je lui dis « Bonjour! »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23" name="Pentagone 22"/>
            <p:cNvSpPr/>
            <p:nvPr/>
          </p:nvSpPr>
          <p:spPr>
            <a:xfrm>
              <a:off x="116632" y="827584"/>
              <a:ext cx="648072" cy="28803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>
                      <a:lumMod val="50000"/>
                    </a:schemeClr>
                  </a:solidFill>
                </a:rPr>
                <a:t>N°6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16632" y="7468888"/>
            <a:ext cx="6624736" cy="1195139"/>
            <a:chOff x="116632" y="827584"/>
            <a:chExt cx="6624736" cy="1195139"/>
          </a:xfrm>
        </p:grpSpPr>
        <p:sp>
          <p:nvSpPr>
            <p:cNvPr id="26" name="Rectangle 25"/>
            <p:cNvSpPr/>
            <p:nvPr/>
          </p:nvSpPr>
          <p:spPr>
            <a:xfrm>
              <a:off x="116632" y="1115616"/>
              <a:ext cx="6624736" cy="907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u="sng" dirty="0">
                  <a:solidFill>
                    <a:schemeClr val="tx1"/>
                  </a:solidFill>
                  <a:latin typeface="Cursive standard" pitchFamily="2" charset="0"/>
                </a:rPr>
                <a:t>c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hez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</a:t>
              </a:r>
              <a:r>
                <a:rPr lang="fr-FR" sz="1400" u="sng" dirty="0" smtClean="0">
                  <a:solidFill>
                    <a:schemeClr val="tx1"/>
                  </a:solidFill>
                  <a:latin typeface="Cursive standard" pitchFamily="2" charset="0"/>
                </a:rPr>
                <a:t>chaque</a:t>
              </a:r>
              <a:r>
                <a:rPr lang="fr-FR" sz="1400" dirty="0" smtClean="0">
                  <a:solidFill>
                    <a:schemeClr val="tx1"/>
                  </a:solidFill>
                  <a:latin typeface="Cursive standard" pitchFamily="2" charset="0"/>
                </a:rPr>
                <a:t> / une niche / le chien / un chemin / une vache / un champion / méchant.</a:t>
              </a:r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  <a:latin typeface="Script cole" pitchFamily="2" charset="0"/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Le chien n’est pas méchant: il dort dans la niche. C’est un champion qui guide les vaches sur le chemin.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27" name="Pentagone 26"/>
            <p:cNvSpPr/>
            <p:nvPr/>
          </p:nvSpPr>
          <p:spPr>
            <a:xfrm>
              <a:off x="116632" y="827584"/>
              <a:ext cx="648072" cy="28803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>
                      <a:lumMod val="50000"/>
                    </a:schemeClr>
                  </a:solidFill>
                </a:rPr>
                <a:t>N°7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5038780" y="1928609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250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Laetitia</cp:lastModifiedBy>
  <cp:revision>19</cp:revision>
  <cp:lastPrinted>2012-11-29T09:38:25Z</cp:lastPrinted>
  <dcterms:created xsi:type="dcterms:W3CDTF">2012-11-28T20:04:58Z</dcterms:created>
  <dcterms:modified xsi:type="dcterms:W3CDTF">2013-07-16T14:43:05Z</dcterms:modified>
</cp:coreProperties>
</file>