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8" y="8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5172924" y="9685629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6858000" cy="4524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Blades" pitchFamily="2" charset="0"/>
              </a:rPr>
              <a:t>   </a:t>
            </a:r>
            <a:r>
              <a:rPr lang="fr-FR" sz="1400" u="sng" dirty="0" smtClean="0">
                <a:solidFill>
                  <a:schemeClr val="tx1"/>
                </a:solidFill>
                <a:latin typeface="Script cole" pitchFamily="2" charset="0"/>
              </a:rPr>
              <a:t>Rédaction</a:t>
            </a:r>
            <a:r>
              <a:rPr lang="fr-FR" sz="1400" dirty="0" smtClean="0">
                <a:solidFill>
                  <a:schemeClr val="tx1"/>
                </a:solidFill>
                <a:latin typeface="Script cole" pitchFamily="2" charset="0"/>
              </a:rPr>
              <a:t>:  </a:t>
            </a:r>
            <a:r>
              <a:rPr lang="fr-FR" sz="1400" i="1" dirty="0" smtClean="0">
                <a:solidFill>
                  <a:schemeClr val="tx1"/>
                </a:solidFill>
                <a:latin typeface="Script cole" pitchFamily="2" charset="0"/>
              </a:rPr>
              <a:t>Mon </a:t>
            </a:r>
            <a:r>
              <a:rPr lang="fr-FR" sz="1400" i="1" dirty="0" smtClean="0">
                <a:solidFill>
                  <a:schemeClr val="tx1"/>
                </a:solidFill>
                <a:latin typeface="Script cole" pitchFamily="2" charset="0"/>
              </a:rPr>
              <a:t>chat le plus </a:t>
            </a:r>
            <a:r>
              <a:rPr lang="fr-FR" sz="1400" i="1" dirty="0" smtClean="0">
                <a:solidFill>
                  <a:schemeClr val="tx1"/>
                </a:solidFill>
                <a:latin typeface="Script cole" pitchFamily="2" charset="0"/>
              </a:rPr>
              <a:t>bête </a:t>
            </a:r>
            <a:r>
              <a:rPr lang="fr-FR" sz="1400" i="1" dirty="0" smtClean="0">
                <a:solidFill>
                  <a:schemeClr val="tx1"/>
                </a:solidFill>
                <a:latin typeface="Script cole" pitchFamily="2" charset="0"/>
              </a:rPr>
              <a:t>du monde</a:t>
            </a:r>
            <a:endParaRPr lang="fr-FR" sz="1400" i="1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0" y="809596"/>
            <a:ext cx="4429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latin typeface="Pere Castor" pitchFamily="2" charset="0"/>
              </a:rPr>
              <a:t>Mon chat dort sur le canapé.</a:t>
            </a:r>
            <a:endParaRPr lang="fr-FR" sz="2000" dirty="0" smtClean="0">
              <a:latin typeface="Pere Castor" pitchFamily="2" charset="0"/>
            </a:endParaRPr>
          </a:p>
        </p:txBody>
      </p:sp>
      <p:pic>
        <p:nvPicPr>
          <p:cNvPr id="32" name="Picture 9" descr="F:\Mon chat le plus bête du monde\dormir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94" y="666720"/>
            <a:ext cx="1403865" cy="884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ZoneTexte 33"/>
          <p:cNvSpPr txBox="1"/>
          <p:nvPr/>
        </p:nvSpPr>
        <p:spPr>
          <a:xfrm>
            <a:off x="0" y="1809728"/>
            <a:ext cx="485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Complète</a:t>
            </a:r>
            <a:r>
              <a:rPr lang="fr-FR" sz="1200" dirty="0" smtClean="0"/>
              <a:t> la phrase en ajoutant des détails.</a:t>
            </a:r>
            <a:endParaRPr lang="fr-FR" sz="1200" dirty="0"/>
          </a:p>
        </p:txBody>
      </p:sp>
      <p:pic>
        <p:nvPicPr>
          <p:cNvPr id="35" name="Picture 9" descr="F:\Mon chat le plus bête du monde\dormir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8" y="2309794"/>
            <a:ext cx="1403865" cy="884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2714620" y="238123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Qui a-t-il sur le canapé?</a:t>
            </a:r>
          </a:p>
          <a:p>
            <a:endParaRPr lang="fr-FR" sz="1200" dirty="0" smtClean="0"/>
          </a:p>
          <a:p>
            <a:r>
              <a:rPr lang="fr-FR" sz="1200" dirty="0" smtClean="0"/>
              <a:t>De quelle couleur est le canapé?</a:t>
            </a:r>
          </a:p>
          <a:p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 rot="10800000">
            <a:off x="1357298" y="2452670"/>
            <a:ext cx="785818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0800000" flipV="1">
            <a:off x="1357298" y="2881298"/>
            <a:ext cx="785818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0" y="3381364"/>
            <a:ext cx="68580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Pere Castor" pitchFamily="2" charset="0"/>
              </a:rPr>
              <a:t>Mon chat dort sur le canapé         _______,          ___________________.</a:t>
            </a:r>
          </a:p>
          <a:p>
            <a:pPr>
              <a:lnSpc>
                <a:spcPct val="150000"/>
              </a:lnSpc>
            </a:pPr>
            <a:endParaRPr lang="fr-FR" sz="14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Comme dans l’exemple, </a:t>
            </a:r>
            <a:r>
              <a:rPr lang="fr-FR" sz="1200" b="1" dirty="0" smtClean="0">
                <a:latin typeface="+mj-lt"/>
              </a:rPr>
              <a:t>complète</a:t>
            </a:r>
            <a:r>
              <a:rPr lang="fr-FR" sz="1200" dirty="0" smtClean="0">
                <a:latin typeface="+mj-lt"/>
              </a:rPr>
              <a:t> les phrases suivantes: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Pere Castor" pitchFamily="2" charset="0"/>
              </a:rPr>
              <a:t>Mon chat dort dans la machine à laver         ____________,       _________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Pere Castor" pitchFamily="2" charset="0"/>
              </a:rPr>
              <a:t>___________________ .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14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9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endParaRPr lang="fr-FR" sz="800" dirty="0" smtClean="0">
              <a:latin typeface="Pere Castor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Pere Castor" pitchFamily="2" charset="0"/>
              </a:rPr>
              <a:t>Mon chat dort sur le bureau         ________________,         ____________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Pere Castor" pitchFamily="2" charset="0"/>
              </a:rPr>
              <a:t>________________________</a:t>
            </a:r>
            <a:endParaRPr lang="fr-FR" sz="2000" dirty="0" smtClean="0">
              <a:latin typeface="Pere Castor" pitchFamily="2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28868" y="2381232"/>
            <a:ext cx="285752" cy="2857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428868" y="2738422"/>
            <a:ext cx="285752" cy="2857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357430" y="3524240"/>
            <a:ext cx="285752" cy="2857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3714752" y="3524240"/>
            <a:ext cx="285752" cy="2857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87" name="Groupe 86"/>
          <p:cNvGrpSpPr/>
          <p:nvPr/>
        </p:nvGrpSpPr>
        <p:grpSpPr>
          <a:xfrm>
            <a:off x="214290" y="4953000"/>
            <a:ext cx="5786478" cy="1571636"/>
            <a:chOff x="214290" y="4667248"/>
            <a:chExt cx="5786478" cy="1571636"/>
          </a:xfrm>
        </p:grpSpPr>
        <p:pic>
          <p:nvPicPr>
            <p:cNvPr id="62" name="Picture 8" descr="F:\Mon chat le plus bête du monde\dormir (3)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290" y="4667248"/>
              <a:ext cx="1199677" cy="104606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ZoneTexte 62"/>
            <p:cNvSpPr txBox="1"/>
            <p:nvPr/>
          </p:nvSpPr>
          <p:spPr>
            <a:xfrm>
              <a:off x="2714620" y="4881562"/>
              <a:ext cx="32861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La machine est-elle en marche?</a:t>
              </a:r>
            </a:p>
            <a:p>
              <a:endParaRPr lang="fr-FR" sz="1200" dirty="0" smtClean="0"/>
            </a:p>
            <a:p>
              <a:r>
                <a:rPr lang="fr-FR" sz="1200" dirty="0" smtClean="0"/>
                <a:t>Que trouve-t-on aussi dans la machine à laver?</a:t>
              </a:r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65" name="Connecteur droit avec flèche 64"/>
            <p:cNvCxnSpPr/>
            <p:nvPr/>
          </p:nvCxnSpPr>
          <p:spPr>
            <a:xfrm rot="10800000">
              <a:off x="1000108" y="4881562"/>
              <a:ext cx="1285884" cy="1428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>
            <a:xfrm rot="10800000" flipV="1">
              <a:off x="1285860" y="5381628"/>
              <a:ext cx="1000132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Ellipse 66"/>
            <p:cNvSpPr/>
            <p:nvPr/>
          </p:nvSpPr>
          <p:spPr>
            <a:xfrm>
              <a:off x="2428868" y="4881562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1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>
            <a:xfrm>
              <a:off x="2428868" y="5238752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>
            <a:xfrm>
              <a:off x="3214686" y="5953132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1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>
            <a:xfrm>
              <a:off x="5143512" y="5953132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142852" y="7524768"/>
            <a:ext cx="5857916" cy="1500198"/>
            <a:chOff x="142852" y="7024702"/>
            <a:chExt cx="5857916" cy="1500198"/>
          </a:xfrm>
        </p:grpSpPr>
        <p:pic>
          <p:nvPicPr>
            <p:cNvPr id="60" name="Picture 5" descr="F:\Mon chat le plus bête du monde\dormir (5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52" y="7024702"/>
              <a:ext cx="1474470" cy="9723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ZoneTexte 72"/>
            <p:cNvSpPr txBox="1"/>
            <p:nvPr/>
          </p:nvSpPr>
          <p:spPr>
            <a:xfrm>
              <a:off x="2714620" y="7096140"/>
              <a:ext cx="32861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Qu’y a-t-il au-dessus de sa tête?</a:t>
              </a:r>
            </a:p>
            <a:p>
              <a:endParaRPr lang="fr-FR" sz="1200" dirty="0" smtClean="0"/>
            </a:p>
            <a:p>
              <a:r>
                <a:rPr lang="fr-FR" sz="1200" dirty="0" smtClean="0"/>
                <a:t>Comment est le bureau?</a:t>
              </a:r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76" name="Connecteur droit avec flèche 75"/>
            <p:cNvCxnSpPr/>
            <p:nvPr/>
          </p:nvCxnSpPr>
          <p:spPr>
            <a:xfrm rot="10800000">
              <a:off x="785794" y="7167578"/>
              <a:ext cx="1357322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/>
            <p:nvPr/>
          </p:nvCxnSpPr>
          <p:spPr>
            <a:xfrm rot="10800000">
              <a:off x="1500174" y="7596206"/>
              <a:ext cx="64294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Ellipse 77"/>
            <p:cNvSpPr/>
            <p:nvPr/>
          </p:nvSpPr>
          <p:spPr>
            <a:xfrm>
              <a:off x="2428868" y="7096140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1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2428868" y="7453330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Ellipse 81"/>
            <p:cNvSpPr/>
            <p:nvPr/>
          </p:nvSpPr>
          <p:spPr>
            <a:xfrm>
              <a:off x="2285992" y="8239148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Ellipse 82"/>
            <p:cNvSpPr/>
            <p:nvPr/>
          </p:nvSpPr>
          <p:spPr>
            <a:xfrm>
              <a:off x="4714884" y="8239148"/>
              <a:ext cx="285752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1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9" name="Connecteur droit 88"/>
          <p:cNvCxnSpPr/>
          <p:nvPr/>
        </p:nvCxnSpPr>
        <p:spPr>
          <a:xfrm>
            <a:off x="0" y="4381496"/>
            <a:ext cx="6858000" cy="15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119</Words>
  <Application>Microsoft Office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castanie</cp:lastModifiedBy>
  <cp:revision>94</cp:revision>
  <cp:lastPrinted>2013-04-05T13:51:55Z</cp:lastPrinted>
  <dcterms:created xsi:type="dcterms:W3CDTF">2013-03-07T12:17:45Z</dcterms:created>
  <dcterms:modified xsi:type="dcterms:W3CDTF">2013-11-15T19:24:04Z</dcterms:modified>
</cp:coreProperties>
</file>