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40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0085-F893-4B93-8055-5BFAA9F54171}" type="datetimeFigureOut">
              <a:rPr lang="fr-FR" smtClean="0"/>
              <a:pPr/>
              <a:t>24/10/2013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10" Type="http://schemas.openxmlformats.org/officeDocument/2006/relationships/image" Target="../media/image9.gif"/><Relationship Id="rId4" Type="http://schemas.openxmlformats.org/officeDocument/2006/relationships/image" Target="../media/image12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30139" y="0"/>
            <a:ext cx="6433094" cy="9906000"/>
            <a:chOff x="164258" y="0"/>
            <a:chExt cx="6433094" cy="9906000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04664" y="0"/>
              <a:ext cx="0" cy="990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0648" y="0"/>
              <a:ext cx="6336704" cy="560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Blades" pitchFamily="2" charset="0"/>
                </a:rPr>
                <a:t>    des nouvelles de mon chat</a:t>
              </a:r>
              <a:endParaRPr lang="fr-FR" sz="1400" dirty="0">
                <a:solidFill>
                  <a:schemeClr val="tx1"/>
                </a:solidFill>
                <a:latin typeface="Blades" pitchFamily="2" charset="0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 rot="21199312">
              <a:off x="164258" y="336591"/>
              <a:ext cx="1119955" cy="297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Fiche ARTS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04664" y="776536"/>
            <a:ext cx="6453336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Retrouve </a:t>
            </a:r>
            <a:r>
              <a:rPr lang="fr-FR" sz="1200" dirty="0" smtClean="0">
                <a:latin typeface="Script cole" pitchFamily="2" charset="0"/>
              </a:rPr>
              <a:t>le titre de chaque œuvre et </a:t>
            </a:r>
            <a:r>
              <a:rPr lang="fr-FR" sz="1200" b="1" dirty="0" smtClean="0">
                <a:latin typeface="Script cole" pitchFamily="2" charset="0"/>
              </a:rPr>
              <a:t>numérote-</a:t>
            </a:r>
            <a:r>
              <a:rPr lang="fr-FR" sz="1200" dirty="0" smtClean="0">
                <a:latin typeface="Script cole" pitchFamily="2" charset="0"/>
              </a:rPr>
              <a:t>les</a:t>
            </a:r>
            <a:r>
              <a:rPr lang="fr-FR" sz="1200" b="1" dirty="0" smtClean="0">
                <a:latin typeface="Script cole" pitchFamily="2" charset="0"/>
              </a:rPr>
              <a:t>.</a:t>
            </a:r>
            <a:endParaRPr lang="fr-FR" sz="1200" dirty="0" smtClean="0">
              <a:latin typeface="Script cole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6632" y="77653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5889250" y="1972685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E:\DES NOUVELLES DE MON CHAT\van_gogh_la_sieste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81" y="3473971"/>
            <a:ext cx="2570687" cy="20162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 NOUVELLES DE MON CHAT\1311059-Claude_Monet_les_Coquelic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5" y="1306985"/>
            <a:ext cx="2352462" cy="18360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ES NOUVELLES DE MON CHAT\Angelus-Mille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27" y="1302421"/>
            <a:ext cx="2219938" cy="18406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 NOUVELLES DE MON CHAT\manet-LeDejeunerSurLHer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545" y="3464446"/>
            <a:ext cx="2582766" cy="20162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à coins arrondis 3"/>
          <p:cNvSpPr/>
          <p:nvPr/>
        </p:nvSpPr>
        <p:spPr>
          <a:xfrm>
            <a:off x="2492896" y="3008784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113648" y="5346179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708918" y="5336654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141479" y="3025552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670530" y="5748763"/>
            <a:ext cx="3921603" cy="1569660"/>
            <a:chOff x="190524" y="6043185"/>
            <a:chExt cx="3921603" cy="1569660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190524" y="6124515"/>
              <a:ext cx="360040" cy="2880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1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0565" y="6043185"/>
              <a:ext cx="35615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200" b="1" dirty="0" smtClean="0">
                  <a:latin typeface="Script cole" pitchFamily="2" charset="0"/>
                </a:rPr>
                <a:t>Les coquelicots </a:t>
              </a:r>
              <a:r>
                <a:rPr lang="fr-FR" sz="1200" dirty="0" smtClean="0">
                  <a:latin typeface="Script cole" pitchFamily="2" charset="0"/>
                </a:rPr>
                <a:t>de Claude MONET</a:t>
              </a:r>
            </a:p>
            <a:p>
              <a:pPr>
                <a:lnSpc>
                  <a:spcPct val="200000"/>
                </a:lnSpc>
              </a:pPr>
              <a:r>
                <a:rPr lang="fr-FR" sz="1200" b="1" dirty="0" smtClean="0">
                  <a:latin typeface="Script cole" pitchFamily="2" charset="0"/>
                </a:rPr>
                <a:t>Le </a:t>
              </a:r>
              <a:r>
                <a:rPr lang="fr-FR" sz="1200" b="1" dirty="0">
                  <a:latin typeface="Script cole" pitchFamily="2" charset="0"/>
                </a:rPr>
                <a:t>déjeuner sur </a:t>
              </a:r>
              <a:r>
                <a:rPr lang="fr-FR" sz="1200" b="1" dirty="0" smtClean="0">
                  <a:latin typeface="Script cole" pitchFamily="2" charset="0"/>
                </a:rPr>
                <a:t>l’herbe </a:t>
              </a:r>
              <a:r>
                <a:rPr lang="fr-FR" sz="1200" dirty="0" smtClean="0">
                  <a:latin typeface="Script cole" pitchFamily="2" charset="0"/>
                </a:rPr>
                <a:t>d’Edouard MANET</a:t>
              </a:r>
            </a:p>
            <a:p>
              <a:pPr>
                <a:lnSpc>
                  <a:spcPct val="200000"/>
                </a:lnSpc>
              </a:pPr>
              <a:r>
                <a:rPr lang="fr-FR" sz="1200" b="1" dirty="0" smtClean="0">
                  <a:latin typeface="Script cole" pitchFamily="2" charset="0"/>
                </a:rPr>
                <a:t>La </a:t>
              </a:r>
              <a:r>
                <a:rPr lang="fr-FR" sz="1200" b="1" dirty="0">
                  <a:latin typeface="Script cole" pitchFamily="2" charset="0"/>
                </a:rPr>
                <a:t>sieste</a:t>
              </a:r>
              <a:r>
                <a:rPr lang="fr-FR" sz="1200" dirty="0">
                  <a:latin typeface="Script cole" pitchFamily="2" charset="0"/>
                </a:rPr>
                <a:t> de Vincent </a:t>
              </a:r>
              <a:r>
                <a:rPr lang="fr-FR" sz="1200" dirty="0" smtClean="0">
                  <a:latin typeface="Script cole" pitchFamily="2" charset="0"/>
                </a:rPr>
                <a:t>VAN GOGH.</a:t>
              </a:r>
              <a:endParaRPr lang="fr-FR" sz="1200" dirty="0" smtClean="0">
                <a:latin typeface="Script cole" pitchFamily="2" charset="0"/>
              </a:endParaRPr>
            </a:p>
            <a:p>
              <a:pPr>
                <a:lnSpc>
                  <a:spcPct val="200000"/>
                </a:lnSpc>
              </a:pPr>
              <a:r>
                <a:rPr lang="fr-FR" sz="1200" b="1" dirty="0">
                  <a:latin typeface="Script cole" pitchFamily="2" charset="0"/>
                </a:rPr>
                <a:t>L’Angélus</a:t>
              </a:r>
              <a:r>
                <a:rPr lang="fr-FR" sz="1200" dirty="0">
                  <a:latin typeface="Script cole" pitchFamily="2" charset="0"/>
                </a:rPr>
                <a:t> de Jean-François </a:t>
              </a:r>
              <a:r>
                <a:rPr lang="fr-FR" sz="1200" dirty="0" smtClean="0">
                  <a:latin typeface="Script cole" pitchFamily="2" charset="0"/>
                </a:rPr>
                <a:t>MILLET</a:t>
              </a:r>
              <a:endParaRPr lang="fr-FR" sz="1200" dirty="0" smtClean="0">
                <a:latin typeface="Script cole" pitchFamily="2" charset="0"/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190524" y="6516319"/>
              <a:ext cx="360040" cy="2880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190524" y="6883941"/>
              <a:ext cx="360040" cy="2880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190524" y="7244783"/>
              <a:ext cx="360040" cy="2880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" descr="E:\DES NOUVELLES DE MON CHAT\006 - Copie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98" y="8199564"/>
            <a:ext cx="1650325" cy="13135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 NOUVELLES DE MON CHAT\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37" y="8222763"/>
            <a:ext cx="1497421" cy="15805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 NOUVELLES DE MON CHAT\006 - Cop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2" y="8222763"/>
            <a:ext cx="1624785" cy="1374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E:\DES NOUVELLES DE MON CHAT\006 - Copie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7" y="8199564"/>
            <a:ext cx="1659645" cy="13798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à coins arrondis 30"/>
          <p:cNvSpPr/>
          <p:nvPr/>
        </p:nvSpPr>
        <p:spPr>
          <a:xfrm>
            <a:off x="78163" y="7998914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1826843" y="7998914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5364937" y="7992077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603740" y="7998914"/>
            <a:ext cx="360040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04664" y="7401272"/>
            <a:ext cx="645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Numérote </a:t>
            </a:r>
            <a:r>
              <a:rPr lang="fr-FR" sz="1200" dirty="0" smtClean="0">
                <a:latin typeface="Script cole" pitchFamily="2" charset="0"/>
              </a:rPr>
              <a:t>chaque illustration comme l’œuvre qui l’a inspirée.</a:t>
            </a:r>
            <a:endParaRPr lang="fr-FR" sz="1200" dirty="0" smtClean="0">
              <a:latin typeface="Script cole" pitchFamily="2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6632" y="740127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2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37" name="Picture 2" descr="http://www.google.fr/url?source=imglanding&amp;ct=img&amp;q=http://chlopitille.free.fr/dotclear/public/novembre_2009/des_nouvelles_de_mon_chat.jpg.gif&amp;sa=X&amp;ei=fRpoUvK8AsyS1AWot4CoAw&amp;ved=0CAkQ8wc&amp;usg=AFQjCNGzBjp4g2suVVBvxzbC3WaXoNxq0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503">
            <a:off x="5801496" y="163483"/>
            <a:ext cx="877642" cy="7940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30139" y="0"/>
            <a:ext cx="6433094" cy="9906000"/>
            <a:chOff x="164258" y="0"/>
            <a:chExt cx="6433094" cy="9906000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04664" y="0"/>
              <a:ext cx="0" cy="990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0648" y="0"/>
              <a:ext cx="6336704" cy="560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Blades" pitchFamily="2" charset="0"/>
                </a:rPr>
                <a:t>    des nouvelles de mon chat</a:t>
              </a:r>
              <a:endParaRPr lang="fr-FR" sz="1400" dirty="0">
                <a:solidFill>
                  <a:schemeClr val="tx1"/>
                </a:solidFill>
                <a:latin typeface="Blades" pitchFamily="2" charset="0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 rot="21199312">
              <a:off x="164258" y="336591"/>
              <a:ext cx="1119955" cy="297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Fiche ARTS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04664" y="776536"/>
            <a:ext cx="6453336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Relie </a:t>
            </a:r>
            <a:r>
              <a:rPr lang="fr-FR" sz="1200" dirty="0" smtClean="0">
                <a:latin typeface="Script cole" pitchFamily="2" charset="0"/>
              </a:rPr>
              <a:t>le tableau </a:t>
            </a:r>
            <a:r>
              <a:rPr lang="fr-FR" sz="1200" dirty="0" smtClean="0">
                <a:latin typeface="Script cole" pitchFamily="2" charset="0"/>
              </a:rPr>
              <a:t>de Gilles Bachelet </a:t>
            </a:r>
            <a:r>
              <a:rPr lang="fr-FR" sz="1200" dirty="0" smtClean="0">
                <a:latin typeface="Script cole" pitchFamily="2" charset="0"/>
              </a:rPr>
              <a:t>à l’œuvre qui lui correspond.</a:t>
            </a:r>
            <a:endParaRPr lang="fr-FR" sz="1200" dirty="0" smtClean="0">
              <a:latin typeface="Script cole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6632" y="77653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5889307" y="3854967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E:\DES NOUVELLES DE MON CHAT\006 - Copi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5" y="3416399"/>
            <a:ext cx="2204593" cy="17547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ES NOUVELLES DE MON CHAT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3" y="7521178"/>
            <a:ext cx="2000335" cy="21113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ES NOUVELLES DE MON CHAT\006 - C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5385048"/>
            <a:ext cx="2170475" cy="18356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ES NOUVELLES DE MON CHAT\006 - Copie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1280592"/>
            <a:ext cx="2217043" cy="18433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 NOUVELLES DE MON CHAT\van_gogh_la_sieste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09" y="5385048"/>
            <a:ext cx="2340497" cy="18356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 NOUVELLES DE MON CHAT\1311059-Claude_Monet_les_Coquelico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44" y="1295897"/>
            <a:ext cx="2352462" cy="18360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ES NOUVELLES DE MON CHAT\Angelus-Millet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44" y="3416399"/>
            <a:ext cx="2116337" cy="17547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 NOUVELLES DE MON CHAT\manet-LeDejeunerSurLHerb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9080" y="7545288"/>
            <a:ext cx="2582766" cy="20162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Ellipse 3"/>
          <p:cNvSpPr/>
          <p:nvPr/>
        </p:nvSpPr>
        <p:spPr>
          <a:xfrm>
            <a:off x="2723059" y="2082565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803179" y="2101795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708920" y="4152514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789040" y="4171744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723059" y="6251493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803179" y="6270723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718123" y="8620390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798243" y="8639620"/>
            <a:ext cx="144016" cy="141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2" descr="http://www.google.fr/url?source=imglanding&amp;ct=img&amp;q=http://chlopitille.free.fr/dotclear/public/novembre_2009/des_nouvelles_de_mon_chat.jpg.gif&amp;sa=X&amp;ei=fRpoUvK8AsyS1AWot4CoAw&amp;ved=0CAkQ8wc&amp;usg=AFQjCNGzBjp4g2suVVBvxzbC3WaXoNxq0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503">
            <a:off x="5801496" y="163483"/>
            <a:ext cx="877642" cy="7940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8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30139" y="0"/>
            <a:ext cx="6433094" cy="9906000"/>
            <a:chOff x="164258" y="0"/>
            <a:chExt cx="6433094" cy="9906000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04664" y="0"/>
              <a:ext cx="0" cy="990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0648" y="0"/>
              <a:ext cx="6336704" cy="560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Blades" pitchFamily="2" charset="0"/>
                </a:rPr>
                <a:t>    des nouvelles de mon chat</a:t>
              </a:r>
              <a:endParaRPr lang="fr-FR" sz="1400" dirty="0">
                <a:solidFill>
                  <a:schemeClr val="tx1"/>
                </a:solidFill>
                <a:latin typeface="Blades" pitchFamily="2" charset="0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 rot="21199312">
              <a:off x="164258" y="336591"/>
              <a:ext cx="1119955" cy="297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Fiche ARTS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04664" y="776536"/>
            <a:ext cx="6453336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Colle </a:t>
            </a:r>
            <a:r>
              <a:rPr lang="fr-FR" sz="1200" dirty="0" smtClean="0">
                <a:latin typeface="Script cole" pitchFamily="2" charset="0"/>
              </a:rPr>
              <a:t>chaque tableau de Gilles Bachelet à côté de l’œuvre qui l’a inspiré.</a:t>
            </a:r>
            <a:endParaRPr lang="fr-FR" sz="1200" dirty="0" smtClean="0">
              <a:latin typeface="Script cole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6632" y="77653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5892351" y="2699514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E:\DES NOUVELLES DE MON CHAT\van_gogh_la_sieste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810164"/>
            <a:ext cx="1982482" cy="1554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 NOUVELLES DE MON CHAT\1311059-Claude_Monet_les_Coquelic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8" y="8087791"/>
            <a:ext cx="2016601" cy="15739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ES NOUVELLES DE MON CHAT\Angelus-Mille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619436"/>
            <a:ext cx="1893515" cy="15699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 NOUVELLES DE MON CHAT\manet-LeDejeunerSurLHer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528" y="5929543"/>
            <a:ext cx="2016601" cy="15742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94" y="1246556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Pere Castor" pitchFamily="2" charset="0"/>
              </a:rPr>
              <a:t>L’Angélus</a:t>
            </a:r>
            <a:r>
              <a:rPr lang="fr-FR" dirty="0">
                <a:latin typeface="Pere Castor" pitchFamily="2" charset="0"/>
              </a:rPr>
              <a:t> de Jean-François MILLET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448422" y="1481983"/>
            <a:ext cx="2376264" cy="1844888"/>
          </a:xfrm>
          <a:prstGeom prst="roundRect">
            <a:avLst>
              <a:gd name="adj" fmla="val 781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0" y="3440832"/>
            <a:ext cx="255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Pere Castor" pitchFamily="2" charset="0"/>
              </a:rPr>
              <a:t>Les coquelicots </a:t>
            </a:r>
            <a:r>
              <a:rPr lang="fr-FR" dirty="0">
                <a:latin typeface="Pere Castor" pitchFamily="2" charset="0"/>
              </a:rPr>
              <a:t>de Claude MONET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93" y="5560211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Pere Castor" pitchFamily="2" charset="0"/>
              </a:rPr>
              <a:t>Le déjeuner sur l’herbe </a:t>
            </a:r>
            <a:r>
              <a:rPr lang="fr-FR" dirty="0" smtClean="0">
                <a:latin typeface="Pere Castor" pitchFamily="2" charset="0"/>
              </a:rPr>
              <a:t>d’Edouard MANET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-32583" y="7715755"/>
            <a:ext cx="247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Pere Castor" pitchFamily="2" charset="0"/>
              </a:rPr>
              <a:t>La sieste </a:t>
            </a:r>
            <a:r>
              <a:rPr lang="fr-FR" dirty="0" smtClean="0">
                <a:latin typeface="Pere Castor" pitchFamily="2" charset="0"/>
              </a:rPr>
              <a:t>de Vincent VAN GOGH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429000" y="7952313"/>
            <a:ext cx="2376264" cy="1844888"/>
          </a:xfrm>
          <a:prstGeom prst="roundRect">
            <a:avLst>
              <a:gd name="adj" fmla="val 781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3441948" y="5848084"/>
            <a:ext cx="2376264" cy="1844888"/>
          </a:xfrm>
          <a:prstGeom prst="roundRect">
            <a:avLst>
              <a:gd name="adj" fmla="val 781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429000" y="3665163"/>
            <a:ext cx="2376264" cy="1844888"/>
          </a:xfrm>
          <a:prstGeom prst="roundRect">
            <a:avLst>
              <a:gd name="adj" fmla="val 781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2" descr="http://www.google.fr/url?source=imglanding&amp;ct=img&amp;q=http://chlopitille.free.fr/dotclear/public/novembre_2009/des_nouvelles_de_mon_chat.jpg.gif&amp;sa=X&amp;ei=fRpoUvK8AsyS1AWot4CoAw&amp;ved=0CAkQ8wc&amp;usg=AFQjCNGzBjp4g2suVVBvxzbC3WaXoNxq0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503">
            <a:off x="5801496" y="163483"/>
            <a:ext cx="877642" cy="7940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7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DES NOUVELLES DE MON CHAT\006 - Copi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34" y="106760"/>
            <a:ext cx="2038417" cy="16224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DES NOUVELLES DE MON CHAT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7" y="2000672"/>
            <a:ext cx="1832572" cy="19342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DES NOUVELLES DE MON CHAT\006 - C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10" y="61337"/>
            <a:ext cx="1972079" cy="16678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:\DES NOUVELLES DE MON CHAT\006 - Copie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28464"/>
            <a:ext cx="2052658" cy="1706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0" y="4088904"/>
            <a:ext cx="685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:\DES NOUVELLES DE MON CHAT\006 - Copi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08" y="4243514"/>
            <a:ext cx="2038417" cy="16224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 NOUVELLES DE MON CHAT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1" y="6137426"/>
            <a:ext cx="1832572" cy="19342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 NOUVELLES DE MON CHAT\006 - C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84" y="4198091"/>
            <a:ext cx="1972079" cy="16678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E:\DES NOUVELLES DE MON CHAT\006 - Copie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6" y="4265218"/>
            <a:ext cx="2052658" cy="1706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10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131</Words>
  <Application>Microsoft Office PowerPoint</Application>
  <PresentationFormat>Format A4 (210 x 297 mm)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Laetitia</cp:lastModifiedBy>
  <cp:revision>98</cp:revision>
  <dcterms:created xsi:type="dcterms:W3CDTF">2013-03-07T12:17:45Z</dcterms:created>
  <dcterms:modified xsi:type="dcterms:W3CDTF">2013-10-24T14:34:20Z</dcterms:modified>
</cp:coreProperties>
</file>