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8" y="-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24/10/2013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u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668" y="7440139"/>
            <a:ext cx="3698792" cy="246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google.fr/url?source=imglanding&amp;ct=img&amp;q=http://chlopitille.free.fr/dotclear/public/novembre_2009/des_nouvelles_de_mon_chat.jpg.gif&amp;sa=X&amp;ei=fRpoUvK8AsyS1AWot4CoAw&amp;ved=0CAkQ8wc&amp;usg=AFQjCNGzBjp4g2suVVBvxzbC3WaXoNxq0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48" y="1576915"/>
            <a:ext cx="2563354" cy="23192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e 54"/>
          <p:cNvGrpSpPr/>
          <p:nvPr/>
        </p:nvGrpSpPr>
        <p:grpSpPr>
          <a:xfrm>
            <a:off x="130139" y="0"/>
            <a:ext cx="6433094" cy="9906000"/>
            <a:chOff x="164258" y="0"/>
            <a:chExt cx="6433094" cy="99060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404664" y="0"/>
              <a:ext cx="0" cy="9906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60648" y="0"/>
              <a:ext cx="6336704" cy="5605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   des nouvelles de mon chat</a:t>
              </a:r>
              <a:endParaRPr lang="fr-FR" sz="1400" dirty="0">
                <a:solidFill>
                  <a:schemeClr val="tx1"/>
                </a:solidFill>
                <a:latin typeface="Blades" pitchFamily="2" charset="0"/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 rot="21199312">
              <a:off x="164258" y="336591"/>
              <a:ext cx="1119955" cy="297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couverture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404664" y="776536"/>
            <a:ext cx="6453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Complète</a:t>
            </a:r>
            <a:r>
              <a:rPr lang="fr-FR" sz="1200" dirty="0" smtClean="0">
                <a:latin typeface="Script cole" pitchFamily="2" charset="0"/>
              </a:rPr>
              <a:t> la carte d’identité de l’album :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Cursive standard" pitchFamily="2" charset="0"/>
              </a:rPr>
              <a:t>	auteur/illustrateur – éditeur – titre - illustration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116632" y="77653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226529" y="1856656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4797152" y="2648744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4797152" y="1784648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30" name="Connecteur droit avec flèche 29"/>
          <p:cNvCxnSpPr>
            <a:stCxn id="21" idx="3"/>
          </p:cNvCxnSpPr>
          <p:nvPr/>
        </p:nvCxnSpPr>
        <p:spPr>
          <a:xfrm flipV="1">
            <a:off x="1882713" y="1784648"/>
            <a:ext cx="260557" cy="2520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7" idx="1"/>
          </p:cNvCxnSpPr>
          <p:nvPr/>
        </p:nvCxnSpPr>
        <p:spPr>
          <a:xfrm flipH="1">
            <a:off x="3717032" y="2828764"/>
            <a:ext cx="1080120" cy="10673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3429000" y="1928664"/>
            <a:ext cx="1368152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14215" y="3968148"/>
            <a:ext cx="6453336" cy="807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fr-FR" sz="1200" dirty="0" smtClean="0">
                <a:latin typeface="Script cole" pitchFamily="2" charset="0"/>
              </a:rPr>
              <a:t>Qui est la fiancée du chat de Gilles Bachelet? </a:t>
            </a:r>
            <a:r>
              <a:rPr lang="fr-FR" sz="1200" b="1" dirty="0">
                <a:latin typeface="Script cole" pitchFamily="2" charset="0"/>
              </a:rPr>
              <a:t>Colorie</a:t>
            </a:r>
            <a:r>
              <a:rPr lang="fr-FR" sz="1200" dirty="0">
                <a:latin typeface="Script cole" pitchFamily="2" charset="0"/>
              </a:rPr>
              <a:t> la bonne réponse.</a:t>
            </a:r>
          </a:p>
          <a:p>
            <a:pPr>
              <a:lnSpc>
                <a:spcPts val="3000"/>
              </a:lnSpc>
            </a:pPr>
            <a:endParaRPr lang="fr-FR" sz="1200" dirty="0" smtClean="0">
              <a:latin typeface="Script cole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126183" y="4040156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2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126183" y="5196830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3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5892351" y="2648092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14215" y="5196830"/>
            <a:ext cx="645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Que fait son chat le dimanche? 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226529" y="2591182"/>
            <a:ext cx="1656184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Script cole" pitchFamily="2" charset="0"/>
            </a:endParaRPr>
          </a:p>
        </p:txBody>
      </p:sp>
      <p:cxnSp>
        <p:nvCxnSpPr>
          <p:cNvPr id="45" name="Connecteur droit avec flèche 44"/>
          <p:cNvCxnSpPr>
            <a:stCxn id="44" idx="3"/>
          </p:cNvCxnSpPr>
          <p:nvPr/>
        </p:nvCxnSpPr>
        <p:spPr>
          <a:xfrm>
            <a:off x="1882713" y="2771202"/>
            <a:ext cx="1203962" cy="957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3478737" y="6750104"/>
            <a:ext cx="264327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4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829003" y="6750104"/>
            <a:ext cx="302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atin typeface="Script cole" pitchFamily="2" charset="0"/>
              </a:rPr>
              <a:t>Colorie .</a:t>
            </a:r>
            <a:endParaRPr lang="fr-FR" sz="1200" dirty="0" smtClean="0">
              <a:latin typeface="Script cole" pitchFamily="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1083" y="4536452"/>
            <a:ext cx="1289686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carotte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1484784" y="4537671"/>
            <a:ext cx="1461918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éléphante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3071128" y="4538890"/>
            <a:ext cx="1103393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chatte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4295724" y="4540109"/>
            <a:ext cx="1002855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taupe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450979" y="4520356"/>
            <a:ext cx="1283910" cy="3600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Script cole" pitchFamily="2" charset="0"/>
              </a:rPr>
              <a:t>une grenouille</a:t>
            </a:r>
            <a:endParaRPr lang="fr-FR" sz="12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08124" y="6753200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3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96156" y="6753200"/>
            <a:ext cx="3032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Qui trouve l’amour en même temps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que son chat?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246956" y="7617296"/>
            <a:ext cx="2655793" cy="1393512"/>
            <a:chOff x="87616" y="7437276"/>
            <a:chExt cx="2655793" cy="1393512"/>
          </a:xfrm>
        </p:grpSpPr>
        <p:sp>
          <p:nvSpPr>
            <p:cNvPr id="52" name="Rectangle à coins arrondis 51"/>
            <p:cNvSpPr/>
            <p:nvPr/>
          </p:nvSpPr>
          <p:spPr>
            <a:xfrm>
              <a:off x="87616" y="7437276"/>
              <a:ext cx="1289686" cy="360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une carotte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3" name="Rectangle à coins arrondis 52"/>
            <p:cNvSpPr/>
            <p:nvPr/>
          </p:nvSpPr>
          <p:spPr>
            <a:xfrm>
              <a:off x="87616" y="7977336"/>
              <a:ext cx="1351358" cy="360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une grenouille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6" name="Rectangle à coins arrondis 55"/>
            <p:cNvSpPr/>
            <p:nvPr/>
          </p:nvSpPr>
          <p:spPr>
            <a:xfrm>
              <a:off x="951496" y="8470748"/>
              <a:ext cx="1103393" cy="360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une souris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7" name="Rectangle à coins arrondis 56"/>
            <p:cNvSpPr/>
            <p:nvPr/>
          </p:nvSpPr>
          <p:spPr>
            <a:xfrm>
              <a:off x="1602348" y="7980151"/>
              <a:ext cx="1041487" cy="360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une tortue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  <p:sp>
          <p:nvSpPr>
            <p:cNvPr id="58" name="Rectangle à coins arrondis 57"/>
            <p:cNvSpPr/>
            <p:nvPr/>
          </p:nvSpPr>
          <p:spPr>
            <a:xfrm>
              <a:off x="1582609" y="7440139"/>
              <a:ext cx="1160800" cy="36004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un hérisson</a:t>
              </a:r>
              <a:endParaRPr lang="fr-FR" sz="1200" dirty="0">
                <a:solidFill>
                  <a:schemeClr val="tx1"/>
                </a:solidFill>
                <a:latin typeface="Script cole" pitchFamily="2" charset="0"/>
              </a:endParaRPr>
            </a:p>
          </p:txBody>
        </p:sp>
      </p:grpSp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2" y="5566162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" descr="http://www.google.fr/url?source=imglanding&amp;ct=img&amp;q=http://chlopitille.free.fr/dotclear/public/novembre_2009/des_nouvelles_de_mon_chat.jpg.gif&amp;sa=X&amp;ei=fRpoUvK8AsyS1AWot4CoAw&amp;ved=0CAkQ8wc&amp;usg=AFQjCNGzBjp4g2suVVBvxzbC3WaXoNxq0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503">
            <a:off x="5801496" y="163483"/>
            <a:ext cx="877642" cy="79405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77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</cp:lastModifiedBy>
  <cp:revision>80</cp:revision>
  <dcterms:created xsi:type="dcterms:W3CDTF">2013-03-07T12:17:45Z</dcterms:created>
  <dcterms:modified xsi:type="dcterms:W3CDTF">2013-10-24T14:33:21Z</dcterms:modified>
</cp:coreProperties>
</file>