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8" y="18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5" y="4318884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F:\Mon chat le plus bête du monde\couvertur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7284" y="1515200"/>
            <a:ext cx="2353844" cy="2209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oupe 54"/>
          <p:cNvGrpSpPr/>
          <p:nvPr/>
        </p:nvGrpSpPr>
        <p:grpSpPr>
          <a:xfrm>
            <a:off x="130139" y="0"/>
            <a:ext cx="6433094" cy="9906000"/>
            <a:chOff x="164258" y="0"/>
            <a:chExt cx="6433094" cy="990600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404664" y="0"/>
              <a:ext cx="0" cy="9906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60648" y="0"/>
              <a:ext cx="6336704" cy="5605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Blades" pitchFamily="2" charset="0"/>
                </a:rPr>
                <a:t>    mon chat le plus </a:t>
              </a:r>
              <a:r>
                <a:rPr lang="fr-FR" sz="1400" dirty="0" err="1" smtClean="0">
                  <a:solidFill>
                    <a:schemeClr val="tx1"/>
                  </a:solidFill>
                  <a:latin typeface="Blades" pitchFamily="2" charset="0"/>
                </a:rPr>
                <a:t>bete</a:t>
              </a:r>
              <a:r>
                <a:rPr lang="fr-FR" sz="1400" dirty="0" smtClean="0">
                  <a:solidFill>
                    <a:schemeClr val="tx1"/>
                  </a:solidFill>
                  <a:latin typeface="Blades" pitchFamily="2" charset="0"/>
                </a:rPr>
                <a:t> du monde</a:t>
              </a:r>
              <a:endParaRPr lang="fr-FR" sz="1400" dirty="0">
                <a:solidFill>
                  <a:schemeClr val="tx1"/>
                </a:solidFill>
                <a:latin typeface="Blades" pitchFamily="2" charset="0"/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 rot="21199312">
              <a:off x="164258" y="336591"/>
              <a:ext cx="1119955" cy="2976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couverture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404664" y="776536"/>
            <a:ext cx="6453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Complète</a:t>
            </a:r>
            <a:r>
              <a:rPr lang="fr-FR" sz="1200" dirty="0" smtClean="0">
                <a:latin typeface="Script cole" pitchFamily="2" charset="0"/>
              </a:rPr>
              <a:t> la carte d’identité de l’album :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atin typeface="Cursive standard" pitchFamily="2" charset="0"/>
              </a:rPr>
              <a:t>	auteur/illustrateur – éditeur – titre - illustration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16632" y="776536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1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226529" y="1856656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797152" y="2648744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4797152" y="1784648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30" name="Connecteur droit avec flèche 29"/>
          <p:cNvCxnSpPr>
            <a:stCxn id="21" idx="3"/>
          </p:cNvCxnSpPr>
          <p:nvPr/>
        </p:nvCxnSpPr>
        <p:spPr>
          <a:xfrm flipV="1">
            <a:off x="1882713" y="1640632"/>
            <a:ext cx="610183" cy="3960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7" idx="1"/>
          </p:cNvCxnSpPr>
          <p:nvPr/>
        </p:nvCxnSpPr>
        <p:spPr>
          <a:xfrm flipH="1">
            <a:off x="3501008" y="2828764"/>
            <a:ext cx="1296144" cy="8245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3429000" y="1928664"/>
            <a:ext cx="136815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96157" y="3896140"/>
            <a:ext cx="6453336" cy="42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r-FR" sz="1200" dirty="0" smtClean="0">
                <a:latin typeface="Script cole" pitchFamily="2" charset="0"/>
              </a:rPr>
              <a:t>Quel animal est en réalité le « chat » de cet album?</a:t>
            </a:r>
          </a:p>
        </p:txBody>
      </p:sp>
      <p:sp>
        <p:nvSpPr>
          <p:cNvPr id="41" name="Ellipse 40"/>
          <p:cNvSpPr/>
          <p:nvPr/>
        </p:nvSpPr>
        <p:spPr>
          <a:xfrm>
            <a:off x="108125" y="3968148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2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125712" y="5381193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3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5892351" y="2648092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13744" y="5381193"/>
            <a:ext cx="645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Que fait-il pour rester propre? </a:t>
            </a:r>
            <a:r>
              <a:rPr lang="fr-FR" sz="1200" b="1" dirty="0" smtClean="0">
                <a:latin typeface="Script cole" pitchFamily="2" charset="0"/>
              </a:rPr>
              <a:t>Colorie</a:t>
            </a:r>
            <a:r>
              <a:rPr lang="fr-FR" sz="1200" dirty="0" smtClean="0">
                <a:latin typeface="Script cole" pitchFamily="2" charset="0"/>
              </a:rPr>
              <a:t> la bonne réponse.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226529" y="2591182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45" name="Connecteur droit avec flèche 44"/>
          <p:cNvCxnSpPr>
            <a:stCxn id="44" idx="3"/>
          </p:cNvCxnSpPr>
          <p:nvPr/>
        </p:nvCxnSpPr>
        <p:spPr>
          <a:xfrm>
            <a:off x="1882713" y="2771202"/>
            <a:ext cx="1042231" cy="7416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121867" y="7617296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4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09899" y="7617296"/>
            <a:ext cx="6453336" cy="34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Colorie .</a:t>
            </a:r>
            <a:endParaRPr lang="fr-FR" sz="1200" dirty="0" smtClean="0">
              <a:latin typeface="Script cole" pitchFamily="2" charset="0"/>
            </a:endParaRPr>
          </a:p>
        </p:txBody>
      </p:sp>
      <p:pic>
        <p:nvPicPr>
          <p:cNvPr id="1026" name="Picture 2" descr="F:\Mon chat le plus bête du monde\couvertur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35099">
            <a:off x="5753428" y="155181"/>
            <a:ext cx="939216" cy="88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Mon chat le plus bête du monde\elephant_calqu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5831" y="7492207"/>
            <a:ext cx="2417990" cy="238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à coins arrondis 41"/>
          <p:cNvSpPr/>
          <p:nvPr/>
        </p:nvSpPr>
        <p:spPr>
          <a:xfrm>
            <a:off x="283470" y="5813241"/>
            <a:ext cx="5602882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Il se brosse, s’arrose de l’eau des toilettes et prend l’aspirateur.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283470" y="6317297"/>
            <a:ext cx="5602882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Il se brosse, s’arrose de l’eau du lavabo et prend l’éponge.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286998" y="6829737"/>
            <a:ext cx="559935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Il se secoue</a:t>
            </a:r>
            <a:r>
              <a:rPr lang="fr-FR" sz="1200" dirty="0">
                <a:solidFill>
                  <a:schemeClr val="tx1"/>
                </a:solidFill>
                <a:latin typeface="Script cole" pitchFamily="2" charset="0"/>
              </a:rPr>
              <a:t>, s’arrose de l’eau des toilettes et prend </a:t>
            </a:r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une brosse à dents.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F:\Mon chat le plus bête du monde\couvertur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7284" y="1515200"/>
            <a:ext cx="2353844" cy="2209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54"/>
          <p:cNvGrpSpPr/>
          <p:nvPr/>
        </p:nvGrpSpPr>
        <p:grpSpPr>
          <a:xfrm>
            <a:off x="130139" y="0"/>
            <a:ext cx="6433094" cy="9906000"/>
            <a:chOff x="164258" y="0"/>
            <a:chExt cx="6433094" cy="990600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404664" y="0"/>
              <a:ext cx="0" cy="9906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60648" y="0"/>
              <a:ext cx="6336704" cy="5605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Blades" pitchFamily="2" charset="0"/>
                </a:rPr>
                <a:t>    mon chat le plus </a:t>
              </a:r>
              <a:r>
                <a:rPr lang="fr-FR" sz="1400" dirty="0" err="1" smtClean="0">
                  <a:solidFill>
                    <a:schemeClr val="tx1"/>
                  </a:solidFill>
                  <a:latin typeface="Blades" pitchFamily="2" charset="0"/>
                </a:rPr>
                <a:t>bete</a:t>
              </a:r>
              <a:r>
                <a:rPr lang="fr-FR" sz="1400" dirty="0" smtClean="0">
                  <a:solidFill>
                    <a:schemeClr val="tx1"/>
                  </a:solidFill>
                  <a:latin typeface="Blades" pitchFamily="2" charset="0"/>
                </a:rPr>
                <a:t> du monde</a:t>
              </a:r>
              <a:endParaRPr lang="fr-FR" sz="1400" dirty="0">
                <a:solidFill>
                  <a:schemeClr val="tx1"/>
                </a:solidFill>
                <a:latin typeface="Blades" pitchFamily="2" charset="0"/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 rot="21199312">
              <a:off x="164258" y="336591"/>
              <a:ext cx="1119955" cy="2976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couverture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404664" y="776536"/>
            <a:ext cx="6453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Complète</a:t>
            </a:r>
            <a:r>
              <a:rPr lang="fr-FR" sz="1200" dirty="0" smtClean="0">
                <a:latin typeface="Script cole" pitchFamily="2" charset="0"/>
              </a:rPr>
              <a:t> la carte d’identité de l’album :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atin typeface="Cursive standard" pitchFamily="2" charset="0"/>
              </a:rPr>
              <a:t>	auteur/illustrateur – éditeur – titre - illustration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16632" y="776536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1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226529" y="1856656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797152" y="2648744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4797152" y="1784648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30" name="Connecteur droit avec flèche 29"/>
          <p:cNvCxnSpPr>
            <a:stCxn id="21" idx="3"/>
          </p:cNvCxnSpPr>
          <p:nvPr/>
        </p:nvCxnSpPr>
        <p:spPr>
          <a:xfrm flipV="1">
            <a:off x="1882713" y="1640632"/>
            <a:ext cx="610183" cy="3960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7" idx="1"/>
          </p:cNvCxnSpPr>
          <p:nvPr/>
        </p:nvCxnSpPr>
        <p:spPr>
          <a:xfrm flipH="1">
            <a:off x="3501008" y="2828764"/>
            <a:ext cx="1296144" cy="8245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3429000" y="1928664"/>
            <a:ext cx="136815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96157" y="3896140"/>
            <a:ext cx="6453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r-FR" sz="1200" dirty="0" smtClean="0">
                <a:latin typeface="Script cole" pitchFamily="2" charset="0"/>
              </a:rPr>
              <a:t>Quel animal est en réalité le « chat » de cet album</a:t>
            </a:r>
            <a:r>
              <a:rPr lang="fr-FR" sz="1200" dirty="0" smtClean="0">
                <a:latin typeface="Script cole" pitchFamily="2" charset="0"/>
              </a:rPr>
              <a:t>?</a:t>
            </a:r>
          </a:p>
          <a:p>
            <a:pPr>
              <a:lnSpc>
                <a:spcPts val="3000"/>
              </a:lnSpc>
            </a:pPr>
            <a:r>
              <a:rPr lang="fr-FR" sz="1200" dirty="0" smtClean="0">
                <a:latin typeface="Script cole" pitchFamily="2" charset="0"/>
              </a:rPr>
              <a:t>________________________________________________________________________________</a:t>
            </a:r>
            <a:endParaRPr lang="fr-FR" sz="1200" dirty="0" smtClean="0">
              <a:latin typeface="Script cole" pitchFamily="2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08125" y="3968148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2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116632" y="5024438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3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5892351" y="2648092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04664" y="5024438"/>
            <a:ext cx="6453336" cy="34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Voici ce que j’ai dessiné avant de le voir.</a:t>
            </a:r>
            <a:endParaRPr lang="fr-FR" sz="1200" dirty="0" smtClean="0">
              <a:latin typeface="Script cole" pitchFamily="2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226529" y="2591182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45" name="Connecteur droit avec flèche 44"/>
          <p:cNvCxnSpPr>
            <a:stCxn id="44" idx="3"/>
          </p:cNvCxnSpPr>
          <p:nvPr/>
        </p:nvCxnSpPr>
        <p:spPr>
          <a:xfrm>
            <a:off x="1882713" y="2771202"/>
            <a:ext cx="1042231" cy="7416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121867" y="7617296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4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04664" y="7524768"/>
            <a:ext cx="6453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Coche  </a:t>
            </a:r>
            <a:r>
              <a:rPr lang="fr-FR" sz="2000" dirty="0" smtClean="0">
                <a:latin typeface="Cursive standard" pitchFamily="2" charset="0"/>
              </a:rPr>
              <a:t>vrai </a:t>
            </a:r>
            <a:r>
              <a:rPr lang="fr-FR" sz="1200" dirty="0" smtClean="0">
                <a:latin typeface="Script cole" pitchFamily="2" charset="0"/>
              </a:rPr>
              <a:t>ou </a:t>
            </a:r>
            <a:r>
              <a:rPr lang="fr-FR" sz="2000" dirty="0" smtClean="0">
                <a:latin typeface="Cursive standard" pitchFamily="2" charset="0"/>
              </a:rPr>
              <a:t>faux.</a:t>
            </a:r>
            <a:endParaRPr lang="fr-FR" sz="2000" dirty="0" smtClean="0">
              <a:latin typeface="Cursive standard" pitchFamily="2" charset="0"/>
            </a:endParaRPr>
          </a:p>
        </p:txBody>
      </p:sp>
      <p:pic>
        <p:nvPicPr>
          <p:cNvPr id="1026" name="Picture 2" descr="F:\Mon chat le plus bête du monde\couvertur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35099">
            <a:off x="5753428" y="155181"/>
            <a:ext cx="939216" cy="88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à coins arrondis 41"/>
          <p:cNvSpPr/>
          <p:nvPr/>
        </p:nvSpPr>
        <p:spPr>
          <a:xfrm>
            <a:off x="285728" y="5453066"/>
            <a:ext cx="6429420" cy="20002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2643182" y="8024834"/>
          <a:ext cx="4000497" cy="173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9"/>
                <a:gridCol w="714380"/>
                <a:gridCol w="714348"/>
              </a:tblGrid>
              <a:tr h="342902">
                <a:tc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vrai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faux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Le chat est très bête.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Le chat est petit.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Le chat est drôle.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Le chat n’est pas un chat.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157</Words>
  <Application>Microsoft Office PowerPoint</Application>
  <PresentationFormat>Format A4 (210 x 297 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castanie</cp:lastModifiedBy>
  <cp:revision>76</cp:revision>
  <dcterms:created xsi:type="dcterms:W3CDTF">2013-03-07T12:17:45Z</dcterms:created>
  <dcterms:modified xsi:type="dcterms:W3CDTF">2013-10-27T15:48:55Z</dcterms:modified>
</cp:coreProperties>
</file>