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0085-F893-4B93-8055-5BFAA9F54171}" type="datetimeFigureOut">
              <a:rPr lang="fr-FR" smtClean="0"/>
              <a:pPr/>
              <a:t>06/04/2013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955A-0BDA-4CE5-88BE-DBD3297D4D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7" y="2558700"/>
            <a:ext cx="6858000" cy="92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07" y="6912083"/>
            <a:ext cx="6858000" cy="92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" y="5481539"/>
            <a:ext cx="6858000" cy="92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8" y="3967561"/>
            <a:ext cx="6858000" cy="92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45725"/>
            <a:ext cx="6858000" cy="929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5" name="Groupe 54"/>
          <p:cNvGrpSpPr/>
          <p:nvPr/>
        </p:nvGrpSpPr>
        <p:grpSpPr>
          <a:xfrm>
            <a:off x="163536" y="0"/>
            <a:ext cx="6399697" cy="9906000"/>
            <a:chOff x="197655" y="0"/>
            <a:chExt cx="6399697" cy="9906000"/>
          </a:xfrm>
        </p:grpSpPr>
        <p:cxnSp>
          <p:nvCxnSpPr>
            <p:cNvPr id="3" name="Connecteur droit 2"/>
            <p:cNvCxnSpPr/>
            <p:nvPr/>
          </p:nvCxnSpPr>
          <p:spPr>
            <a:xfrm>
              <a:off x="404664" y="0"/>
              <a:ext cx="0" cy="99060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60648" y="0"/>
              <a:ext cx="6336704" cy="5605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  <a:latin typeface="Blades" pitchFamily="2" charset="0"/>
                </a:rPr>
                <a:t>    mon chat le plus bete du monde</a:t>
              </a:r>
              <a:endParaRPr lang="fr-FR" sz="1400" dirty="0">
                <a:solidFill>
                  <a:schemeClr val="tx1"/>
                </a:solidFill>
                <a:latin typeface="Blades" pitchFamily="2" charset="0"/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 rot="21199312">
              <a:off x="197655" y="170028"/>
              <a:ext cx="1119955" cy="297628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rédaction</a:t>
              </a:r>
            </a:p>
          </p:txBody>
        </p:sp>
      </p:grpSp>
      <p:sp>
        <p:nvSpPr>
          <p:cNvPr id="16" name="ZoneTexte 15"/>
          <p:cNvSpPr txBox="1"/>
          <p:nvPr/>
        </p:nvSpPr>
        <p:spPr>
          <a:xfrm>
            <a:off x="409921" y="555998"/>
            <a:ext cx="6453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Quel endroit choisit le chat pour dormir? </a:t>
            </a:r>
            <a:r>
              <a:rPr lang="fr-FR" sz="1200" b="1" dirty="0" smtClean="0">
                <a:latin typeface="Script cole" pitchFamily="2" charset="0"/>
              </a:rPr>
              <a:t>Ecris</a:t>
            </a:r>
            <a:r>
              <a:rPr lang="fr-FR" sz="1200" dirty="0" smtClean="0">
                <a:latin typeface="Script cole" pitchFamily="2" charset="0"/>
              </a:rPr>
              <a:t> une phrase devant </a:t>
            </a:r>
          </a:p>
          <a:p>
            <a:pPr>
              <a:lnSpc>
                <a:spcPct val="150000"/>
              </a:lnSpc>
            </a:pPr>
            <a:r>
              <a:rPr lang="fr-FR" sz="1200" dirty="0" smtClean="0">
                <a:latin typeface="Script cole" pitchFamily="2" charset="0"/>
              </a:rPr>
              <a:t>chaque image.</a:t>
            </a:r>
          </a:p>
        </p:txBody>
      </p:sp>
      <p:sp>
        <p:nvSpPr>
          <p:cNvPr id="18" name="Ellipse 17"/>
          <p:cNvSpPr/>
          <p:nvPr/>
        </p:nvSpPr>
        <p:spPr>
          <a:xfrm>
            <a:off x="150030" y="614712"/>
            <a:ext cx="288032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1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172923" y="9685628"/>
            <a:ext cx="16850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3" name="Picture 4" descr="F:\Mon chat le plus bête du monde\dormir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2157" y="6685507"/>
            <a:ext cx="1181100" cy="178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Mon chat le plus bête du monde\dormir (5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1168" y="5313040"/>
            <a:ext cx="1919908" cy="1266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F:\Mon chat le plus bête du monde\dormir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2733" y="1023706"/>
            <a:ext cx="2047317" cy="1289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Mon chat le plus bête du monde\dormir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2733" y="3800872"/>
            <a:ext cx="2029105" cy="1421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Mon chat le plus bête du monde\dormir (3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1157" y="2342237"/>
            <a:ext cx="1562100" cy="136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:\Mon chat le plus bête du monde\couverture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35099">
            <a:off x="5753428" y="155181"/>
            <a:ext cx="939216" cy="88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e 60"/>
          <p:cNvGrpSpPr/>
          <p:nvPr/>
        </p:nvGrpSpPr>
        <p:grpSpPr>
          <a:xfrm>
            <a:off x="27307" y="8009749"/>
            <a:ext cx="5273850" cy="1692987"/>
            <a:chOff x="620688" y="7257256"/>
            <a:chExt cx="6237312" cy="2648744"/>
          </a:xfrm>
        </p:grpSpPr>
        <p:sp>
          <p:nvSpPr>
            <p:cNvPr id="74" name="Rectangle 73"/>
            <p:cNvSpPr/>
            <p:nvPr/>
          </p:nvSpPr>
          <p:spPr>
            <a:xfrm>
              <a:off x="620688" y="7257256"/>
              <a:ext cx="6120680" cy="25202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64704" y="7401272"/>
              <a:ext cx="6093296" cy="2504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200" b="1" dirty="0" smtClean="0">
                  <a:solidFill>
                    <a:schemeClr val="tx1"/>
                  </a:solidFill>
                  <a:latin typeface="Script cole" pitchFamily="2" charset="0"/>
                </a:rPr>
                <a:t>Pour t’aider</a:t>
              </a:r>
              <a:r>
                <a:rPr lang="fr-FR" sz="1200" dirty="0" smtClean="0">
                  <a:solidFill>
                    <a:schemeClr val="tx1"/>
                  </a:solidFill>
                  <a:latin typeface="Script cole" pitchFamily="2" charset="0"/>
                </a:rPr>
                <a:t>:</a:t>
              </a:r>
            </a:p>
            <a:p>
              <a:endParaRPr lang="fr-FR" sz="800" dirty="0" smtClean="0">
                <a:solidFill>
                  <a:schemeClr val="tx1"/>
                </a:solidFill>
                <a:latin typeface="Script cole" pitchFamily="2" charset="0"/>
              </a:endParaRPr>
            </a:p>
            <a:p>
              <a:r>
                <a:rPr lang="fr-FR" sz="1600" dirty="0" smtClean="0">
                  <a:solidFill>
                    <a:schemeClr val="tx1"/>
                  </a:solidFill>
                  <a:latin typeface="Cursive standard" pitchFamily="2" charset="0"/>
                </a:rPr>
                <a:t>le canapé – la machine à laver – le bureau – la télévision – la lampe – une chemise – des rouleaux de papier – la queue – les coussins – la trompe</a:t>
              </a:r>
            </a:p>
            <a:p>
              <a:endParaRPr lang="fr-FR" sz="800" dirty="0" smtClean="0">
                <a:solidFill>
                  <a:schemeClr val="tx1"/>
                </a:solidFill>
                <a:latin typeface="Cursive standard" pitchFamily="2" charset="0"/>
              </a:endParaRPr>
            </a:p>
            <a:p>
              <a:r>
                <a:rPr lang="fr-FR" sz="1600" dirty="0" smtClean="0">
                  <a:solidFill>
                    <a:schemeClr val="tx1"/>
                  </a:solidFill>
                  <a:latin typeface="Cursive standard" pitchFamily="2" charset="0"/>
                </a:rPr>
                <a:t>sous – dessous – dans – sur - </a:t>
              </a:r>
              <a:endParaRPr lang="fr-FR" sz="1600" dirty="0">
                <a:solidFill>
                  <a:schemeClr val="tx1"/>
                </a:solidFill>
                <a:latin typeface="Cursive standard" pitchFamily="2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73</Words>
  <Application>Microsoft Office PowerPoint</Application>
  <PresentationFormat>Format A4 (210 x 297 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Maison</cp:lastModifiedBy>
  <cp:revision>84</cp:revision>
  <cp:lastPrinted>2013-04-05T13:51:55Z</cp:lastPrinted>
  <dcterms:created xsi:type="dcterms:W3CDTF">2013-03-07T12:17:45Z</dcterms:created>
  <dcterms:modified xsi:type="dcterms:W3CDTF">2013-04-06T13:17:28Z</dcterms:modified>
</cp:coreProperties>
</file>