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788" y="3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3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3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6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0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EABD-C212-4BCE-BC91-26C842FE5067}" type="datetimeFigureOut">
              <a:rPr lang="fr-FR" smtClean="0"/>
              <a:t>23/04/2014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2753-BAF3-4E87-B880-AC6DC1E2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0"/>
            <a:ext cx="6858000" cy="70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>
                <a:latin typeface="Script cole" pitchFamily="2" charset="0"/>
              </a:rPr>
              <a:t>Afin de découvrir la vie d’autrefois, nous avons cherché à la maison des objets d’autrefois pour les observer en classe.</a:t>
            </a:r>
            <a:endParaRPr lang="fr-FR" sz="1400" dirty="0">
              <a:latin typeface="Script cole" pitchFamily="2" charset="0"/>
            </a:endParaRPr>
          </a:p>
        </p:txBody>
      </p:sp>
      <p:pic>
        <p:nvPicPr>
          <p:cNvPr id="1026" name="Picture 2" descr="F:\OBJETS ANCIENS\DSC0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4" y="7617296"/>
            <a:ext cx="17552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OBJETS ANCIENS\DSC0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19" y="4195393"/>
            <a:ext cx="1373902" cy="22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OBJETS ANCIENS\DSC0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78" y="4195394"/>
            <a:ext cx="1323202" cy="22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OBJETS ANCIENS\DSC0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6642">
            <a:off x="4628235" y="7579749"/>
            <a:ext cx="1472273" cy="1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OBJETS ANCIENS\DSC0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8" y="1172957"/>
            <a:ext cx="1509266" cy="20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OBJETS ANCIENS\DSC00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81" y="7905328"/>
            <a:ext cx="2049538" cy="15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OBJETS ANCIENS\DSC000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19" y="1134084"/>
            <a:ext cx="1457523" cy="19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:\OBJETS ANCIENS\DSC000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12" y="1094624"/>
            <a:ext cx="1439934" cy="2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 rot="351365">
            <a:off x="4259461" y="649684"/>
            <a:ext cx="2448272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Les objets pour la maison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Picture 3" descr="D:\DSC000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9" y="4108824"/>
            <a:ext cx="1045418" cy="23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144431" y="3337072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283417" y="3337073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4483834" y="3337074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15509" y="6609184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254495" y="6609185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454912" y="6609186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63056" y="9322992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2202042" y="9322993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402459" y="9322994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3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OBJETS ANCIENS\DSC0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55" y="6347419"/>
            <a:ext cx="12541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OBJETS ANCIENS\DSC0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6" y="7880000"/>
            <a:ext cx="1671637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:\OBJETS ANCIENS\DSC0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62" y="7744377"/>
            <a:ext cx="1835580" cy="13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F:\OBJETS ANCIENS\DSC0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2" y="573836"/>
            <a:ext cx="949483" cy="26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SC0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69" y="4106738"/>
            <a:ext cx="1056999" cy="14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OBJETS ANCIENS\DSC0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4154987"/>
            <a:ext cx="2801280" cy="13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OBJETS ANCIENS\DSC00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39" y="778149"/>
            <a:ext cx="1734290" cy="12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F:\OBJETS ANCIENS\DSC000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" y="799603"/>
            <a:ext cx="1420711" cy="18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F:\OBJETS ANCIENS\DSC000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63" y="7880000"/>
            <a:ext cx="1671637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F:\OBJETS ANCIENS\DSC000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759126"/>
            <a:ext cx="1091507" cy="18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F:\OBJETS ANCIENS\DSC000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3" y="4196295"/>
            <a:ext cx="1368424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116632" y="56456"/>
            <a:ext cx="2448272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Les objets pour apprendre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912" y="3603583"/>
            <a:ext cx="2448272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Les objets pour se souvenir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149080" y="62514"/>
            <a:ext cx="2448272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Les objets pour jouer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912" y="6393160"/>
            <a:ext cx="2448272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Les autres objets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31056" y="2807643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565142" y="2194204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648051" y="2730587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765594" y="3338270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47473" y="5673080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415521" y="5689385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715539" y="5689385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01763" y="9227787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469811" y="9244092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732790" y="9244092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91097" y="9227787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459145" y="9244092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373454" y="6658473"/>
            <a:ext cx="199952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0"/>
            <a:ext cx="6858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 smtClean="0">
                <a:latin typeface="Script cole" pitchFamily="2" charset="0"/>
              </a:rPr>
              <a:t>Ecris </a:t>
            </a:r>
            <a:r>
              <a:rPr lang="fr-FR" sz="1400" dirty="0" smtClean="0">
                <a:latin typeface="Script cole" pitchFamily="2" charset="0"/>
              </a:rPr>
              <a:t>le nom de chaque objet puis </a:t>
            </a:r>
            <a:r>
              <a:rPr lang="fr-FR" sz="1400" b="1" dirty="0" smtClean="0">
                <a:latin typeface="Script cole" pitchFamily="2" charset="0"/>
              </a:rPr>
              <a:t>numérote</a:t>
            </a:r>
            <a:r>
              <a:rPr lang="fr-FR" sz="1400" dirty="0" smtClean="0">
                <a:latin typeface="Script cole" pitchFamily="2" charset="0"/>
              </a:rPr>
              <a:t> </a:t>
            </a:r>
            <a:r>
              <a:rPr lang="fr-FR" sz="1400" dirty="0" smtClean="0">
                <a:latin typeface="Script cole" pitchFamily="2" charset="0"/>
              </a:rPr>
              <a:t>les appareils photos du plus ancien au plus </a:t>
            </a:r>
            <a:r>
              <a:rPr lang="fr-FR" sz="1400" dirty="0" smtClean="0">
                <a:latin typeface="Script cole" pitchFamily="2" charset="0"/>
              </a:rPr>
              <a:t>récent: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latin typeface="Cursive standard" pitchFamily="2" charset="0"/>
              </a:rPr>
              <a:t>numérique – Polaroïd – à soufflet - argentique</a:t>
            </a:r>
            <a:endParaRPr lang="fr-FR" dirty="0">
              <a:latin typeface="Cursive standard" pitchFamily="2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04714" y="1236174"/>
            <a:ext cx="6328354" cy="6368600"/>
            <a:chOff x="188640" y="421112"/>
            <a:chExt cx="6328354" cy="6368600"/>
          </a:xfrm>
        </p:grpSpPr>
        <p:pic>
          <p:nvPicPr>
            <p:cNvPr id="2050" name="Picture 2" descr="F:\OBJETS ANCIENS\DSC0001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10" y="4640016"/>
              <a:ext cx="2687230" cy="184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F:\OBJETS ANCIENS\DSC0001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779526"/>
              <a:ext cx="2411643" cy="228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:\OBJETS ANCIENS\DSC0001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138" y="4786136"/>
              <a:ext cx="2715742" cy="155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://www.wellpack.fr/appareil-photo-numerique-compact-10-2mpxls-samsung_20886_796x6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048" y="853160"/>
              <a:ext cx="2573202" cy="193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188640" y="421112"/>
              <a:ext cx="2871970" cy="2641451"/>
              <a:chOff x="188640" y="488504"/>
              <a:chExt cx="2871970" cy="2641451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88640" y="681683"/>
                <a:ext cx="2871970" cy="244827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188640" y="4885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3645024" y="424907"/>
              <a:ext cx="2871970" cy="2641451"/>
              <a:chOff x="188640" y="488504"/>
              <a:chExt cx="2871970" cy="2641451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188640" y="681683"/>
                <a:ext cx="2871970" cy="244827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88640" y="4885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88640" y="4144466"/>
              <a:ext cx="2871970" cy="2641451"/>
              <a:chOff x="188640" y="488504"/>
              <a:chExt cx="2871970" cy="2641451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188640" y="681683"/>
                <a:ext cx="2871970" cy="244827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88640" y="4885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3645024" y="4148261"/>
              <a:ext cx="2871970" cy="2641451"/>
              <a:chOff x="188640" y="488504"/>
              <a:chExt cx="2871970" cy="2641451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88640" y="681683"/>
                <a:ext cx="2871970" cy="244827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88640" y="4885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à coins arrondis 19"/>
            <p:cNvSpPr/>
            <p:nvPr/>
          </p:nvSpPr>
          <p:spPr>
            <a:xfrm>
              <a:off x="210766" y="3333265"/>
              <a:ext cx="2849844" cy="5306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>
                  <a:solidFill>
                    <a:schemeClr val="tx1"/>
                  </a:solidFill>
                  <a:latin typeface="Cursive standard" pitchFamily="2" charset="0"/>
                </a:rPr>
                <a:t>appareil photo </a:t>
              </a:r>
              <a:endParaRPr lang="fr-FR" dirty="0">
                <a:solidFill>
                  <a:schemeClr val="tx1"/>
                </a:solidFill>
                <a:latin typeface="Cursive standard" pitchFamily="2" charset="0"/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3691930" y="4115179"/>
            <a:ext cx="284984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appareil photo 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29916" y="7761312"/>
            <a:ext cx="284984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appareil photo 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683224" y="7761312"/>
            <a:ext cx="2849844" cy="53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appareil photo 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6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</Words>
  <Application>Microsoft Office PowerPoint</Application>
  <PresentationFormat>Format A4 (210 x 297 mm)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 Meauzac</dc:creator>
  <cp:lastModifiedBy>école élémentaire</cp:lastModifiedBy>
  <cp:revision>6</cp:revision>
  <cp:lastPrinted>2014-04-23T09:39:40Z</cp:lastPrinted>
  <dcterms:created xsi:type="dcterms:W3CDTF">2014-04-22T15:43:31Z</dcterms:created>
  <dcterms:modified xsi:type="dcterms:W3CDTF">2014-04-23T09:48:49Z</dcterms:modified>
</cp:coreProperties>
</file>