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3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58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6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7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32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3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73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0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37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28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3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F607-DFEA-4839-99FF-4D8953E6AAC3}" type="datetimeFigureOut">
              <a:rPr lang="fr-FR" smtClean="0"/>
              <a:t>11/03/2017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9E12-9C41-4408-91E3-FE6347A3F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91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L’entonnoir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Tire 5 fois et additionne les points gagnés.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le isocèle 5"/>
          <p:cNvSpPr/>
          <p:nvPr/>
        </p:nvSpPr>
        <p:spPr>
          <a:xfrm>
            <a:off x="635619" y="2737624"/>
            <a:ext cx="691376" cy="7025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>
            <a:off x="2789663" y="1304694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3516351" y="2737624"/>
            <a:ext cx="691376" cy="702527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1351155" y="1304693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/>
          <p:cNvCxnSpPr>
            <a:cxnSpLocks/>
          </p:cNvCxnSpPr>
          <p:nvPr/>
        </p:nvCxnSpPr>
        <p:spPr>
          <a:xfrm flipH="1" flipV="1">
            <a:off x="2410521" y="1170878"/>
            <a:ext cx="53898" cy="32784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cxnSpLocks/>
          </p:cNvCxnSpPr>
          <p:nvPr/>
        </p:nvCxnSpPr>
        <p:spPr>
          <a:xfrm flipH="1" flipV="1">
            <a:off x="1129059" y="2115273"/>
            <a:ext cx="1138359" cy="29083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cxnSpLocks/>
          </p:cNvCxnSpPr>
          <p:nvPr/>
        </p:nvCxnSpPr>
        <p:spPr>
          <a:xfrm flipV="1">
            <a:off x="2607522" y="2096430"/>
            <a:ext cx="1118842" cy="29271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3627710" y="1727097"/>
            <a:ext cx="8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point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07361" y="1727097"/>
            <a:ext cx="8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point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948144" y="839904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points</a:t>
            </a:r>
          </a:p>
        </p:txBody>
      </p:sp>
      <p:sp>
        <p:nvSpPr>
          <p:cNvPr id="42" name="Rectangle : coins arrondis 41"/>
          <p:cNvSpPr/>
          <p:nvPr/>
        </p:nvSpPr>
        <p:spPr>
          <a:xfrm>
            <a:off x="5067218" y="133812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L’escargot </a:t>
            </a:r>
            <a:r>
              <a:rPr lang="fr-FR" sz="2000" dirty="0">
                <a:solidFill>
                  <a:schemeClr val="tx1"/>
                </a:solidFill>
              </a:rPr>
              <a:t>(pour les droitiers)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Tire 5 fois et additionne les points gagnés.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057780" y="713678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le isocèle 43"/>
          <p:cNvSpPr/>
          <p:nvPr/>
        </p:nvSpPr>
        <p:spPr>
          <a:xfrm>
            <a:off x="7099526" y="4170553"/>
            <a:ext cx="691376" cy="7025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7096740" y="1304693"/>
            <a:ext cx="691376" cy="70252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isocèle 45"/>
          <p:cNvSpPr/>
          <p:nvPr/>
        </p:nvSpPr>
        <p:spPr>
          <a:xfrm>
            <a:off x="7100304" y="2737623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 : courbe vers la gauche 56"/>
          <p:cNvSpPr/>
          <p:nvPr/>
        </p:nvSpPr>
        <p:spPr>
          <a:xfrm rot="11552795">
            <a:off x="6498141" y="3572631"/>
            <a:ext cx="1430562" cy="1918010"/>
          </a:xfrm>
          <a:prstGeom prst="curvedLeftArrow">
            <a:avLst>
              <a:gd name="adj1" fmla="val 5887"/>
              <a:gd name="adj2" fmla="val 50000"/>
              <a:gd name="adj3" fmla="val 212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8109497" y="3801221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 points</a:t>
            </a:r>
          </a:p>
        </p:txBody>
      </p:sp>
      <p:sp>
        <p:nvSpPr>
          <p:cNvPr id="59" name="Flèche : courbe vers la gauche 58"/>
          <p:cNvSpPr/>
          <p:nvPr/>
        </p:nvSpPr>
        <p:spPr>
          <a:xfrm rot="11297785">
            <a:off x="6128838" y="1970489"/>
            <a:ext cx="1684682" cy="3463309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8100936" y="2284276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points</a:t>
            </a:r>
          </a:p>
        </p:txBody>
      </p:sp>
    </p:spTree>
    <p:extLst>
      <p:ext uri="{BB962C8B-B14F-4D97-AF65-F5344CB8AC3E}">
        <p14:creationId xmlns:p14="http://schemas.microsoft.com/office/powerpoint/2010/main" val="15199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La tortue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Tire 5 fois et additionne les points gagnés.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iangle isocèle 6"/>
          <p:cNvSpPr/>
          <p:nvPr/>
        </p:nvSpPr>
        <p:spPr>
          <a:xfrm>
            <a:off x="2792415" y="1237825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2771051" y="2736910"/>
            <a:ext cx="691376" cy="702527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/>
          <p:cNvCxnSpPr>
            <a:cxnSpLocks/>
          </p:cNvCxnSpPr>
          <p:nvPr/>
        </p:nvCxnSpPr>
        <p:spPr>
          <a:xfrm flipV="1">
            <a:off x="2272615" y="1209236"/>
            <a:ext cx="6327" cy="43751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253303" y="4580606"/>
            <a:ext cx="8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point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253303" y="3142632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points</a:t>
            </a:r>
          </a:p>
        </p:txBody>
      </p:sp>
      <p:sp>
        <p:nvSpPr>
          <p:cNvPr id="42" name="Rectangle : coins arrondis 41"/>
          <p:cNvSpPr/>
          <p:nvPr/>
        </p:nvSpPr>
        <p:spPr>
          <a:xfrm>
            <a:off x="5067218" y="113628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L’escargot </a:t>
            </a:r>
            <a:r>
              <a:rPr lang="fr-FR" sz="2000" dirty="0">
                <a:solidFill>
                  <a:schemeClr val="tx1"/>
                </a:solidFill>
              </a:rPr>
              <a:t>(pour les gauchers)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Tire 5 fois et additionne les points gagnés.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057780" y="713678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le isocèle 43"/>
          <p:cNvSpPr/>
          <p:nvPr/>
        </p:nvSpPr>
        <p:spPr>
          <a:xfrm>
            <a:off x="7099526" y="4170553"/>
            <a:ext cx="691376" cy="7025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7096740" y="1304693"/>
            <a:ext cx="691376" cy="70252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isocèle 45"/>
          <p:cNvSpPr/>
          <p:nvPr/>
        </p:nvSpPr>
        <p:spPr>
          <a:xfrm>
            <a:off x="7100304" y="2737623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 : courbe vers la gauche 56"/>
          <p:cNvSpPr/>
          <p:nvPr/>
        </p:nvSpPr>
        <p:spPr>
          <a:xfrm rot="10093257" flipH="1">
            <a:off x="6932652" y="3342962"/>
            <a:ext cx="1273794" cy="1918010"/>
          </a:xfrm>
          <a:prstGeom prst="curvedLeftArrow">
            <a:avLst>
              <a:gd name="adj1" fmla="val 5887"/>
              <a:gd name="adj2" fmla="val 50000"/>
              <a:gd name="adj3" fmla="val 212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793307" y="3625838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 points</a:t>
            </a:r>
          </a:p>
        </p:txBody>
      </p:sp>
      <p:sp>
        <p:nvSpPr>
          <p:cNvPr id="59" name="Flèche : courbe vers la gauche 58"/>
          <p:cNvSpPr/>
          <p:nvPr/>
        </p:nvSpPr>
        <p:spPr>
          <a:xfrm rot="10572419" flipH="1">
            <a:off x="7063605" y="1952253"/>
            <a:ext cx="1793504" cy="3463309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5812730" y="225084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points</a:t>
            </a:r>
          </a:p>
        </p:txBody>
      </p:sp>
      <p:sp>
        <p:nvSpPr>
          <p:cNvPr id="23" name="Triangle isocèle 22"/>
          <p:cNvSpPr/>
          <p:nvPr/>
        </p:nvSpPr>
        <p:spPr>
          <a:xfrm>
            <a:off x="2792415" y="4170553"/>
            <a:ext cx="691376" cy="70252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>
            <a:cxnSpLocks/>
          </p:cNvCxnSpPr>
          <p:nvPr/>
        </p:nvCxnSpPr>
        <p:spPr>
          <a:xfrm>
            <a:off x="1159322" y="1059365"/>
            <a:ext cx="3077737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234690" y="1704658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 points</a:t>
            </a:r>
          </a:p>
        </p:txBody>
      </p:sp>
      <p:cxnSp>
        <p:nvCxnSpPr>
          <p:cNvPr id="34" name="Connecteur droit 33"/>
          <p:cNvCxnSpPr>
            <a:cxnSpLocks/>
          </p:cNvCxnSpPr>
          <p:nvPr/>
        </p:nvCxnSpPr>
        <p:spPr>
          <a:xfrm>
            <a:off x="1159324" y="3995170"/>
            <a:ext cx="3077737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cxnSpLocks/>
          </p:cNvCxnSpPr>
          <p:nvPr/>
        </p:nvCxnSpPr>
        <p:spPr>
          <a:xfrm>
            <a:off x="1159323" y="2647345"/>
            <a:ext cx="3077737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71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(pour les gauchers)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Contourne le plot par la gauche</a:t>
            </a:r>
            <a:r>
              <a:rPr lang="fr-FR" sz="1400" dirty="0">
                <a:solidFill>
                  <a:schemeClr val="tx1"/>
                </a:solidFill>
              </a:rPr>
              <a:t> pour gagner 1 point.</a:t>
            </a:r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3 fois et additionne les points gagnés. </a:t>
            </a: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iangle isocèle 6"/>
          <p:cNvSpPr/>
          <p:nvPr/>
        </p:nvSpPr>
        <p:spPr>
          <a:xfrm>
            <a:off x="2058187" y="2737624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 : coins arrondis 41"/>
          <p:cNvSpPr/>
          <p:nvPr/>
        </p:nvSpPr>
        <p:spPr>
          <a:xfrm>
            <a:off x="5067218" y="113628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Les quilles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Chaque bouteille couchée rapporte 1 point.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3 fois et additionne les points gagnés.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057780" y="713678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81" y="2698538"/>
            <a:ext cx="1054459" cy="1102997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103" y="1237824"/>
            <a:ext cx="1054459" cy="110299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57" y="1250713"/>
            <a:ext cx="1054459" cy="1102997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678" y="1237825"/>
            <a:ext cx="1054459" cy="1102997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288" y="1940352"/>
            <a:ext cx="1054459" cy="110299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29" y="1953241"/>
            <a:ext cx="1054459" cy="1102997"/>
          </a:xfrm>
          <a:prstGeom prst="rect">
            <a:avLst/>
          </a:prstGeom>
        </p:spPr>
      </p:pic>
      <p:cxnSp>
        <p:nvCxnSpPr>
          <p:cNvPr id="27" name="Connecteur droit avec flèche 26"/>
          <p:cNvCxnSpPr>
            <a:cxnSpLocks/>
          </p:cNvCxnSpPr>
          <p:nvPr/>
        </p:nvCxnSpPr>
        <p:spPr>
          <a:xfrm flipV="1">
            <a:off x="7376744" y="3933018"/>
            <a:ext cx="3164" cy="16645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èche : courbe vers la gauche 47"/>
          <p:cNvSpPr/>
          <p:nvPr/>
        </p:nvSpPr>
        <p:spPr>
          <a:xfrm rot="11315670">
            <a:off x="716664" y="1117288"/>
            <a:ext cx="1991632" cy="3943198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2000" dirty="0">
                <a:solidFill>
                  <a:schemeClr val="tx1"/>
                </a:solidFill>
              </a:rPr>
              <a:t>(pour les droitiers)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Contourne le plot par la droite pour gagner 1 point.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3 fois et additionne les points gagnés.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iangle isocèle 6"/>
          <p:cNvSpPr/>
          <p:nvPr/>
        </p:nvSpPr>
        <p:spPr>
          <a:xfrm>
            <a:off x="2058187" y="2737624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 : coins arrondis 41"/>
          <p:cNvSpPr/>
          <p:nvPr/>
        </p:nvSpPr>
        <p:spPr>
          <a:xfrm>
            <a:off x="5067218" y="113628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soldat </a:t>
            </a:r>
            <a:r>
              <a:rPr lang="fr-FR" sz="2000" dirty="0">
                <a:solidFill>
                  <a:schemeClr val="tx1"/>
                </a:solidFill>
              </a:rPr>
              <a:t>(pour les gauchers)</a:t>
            </a:r>
          </a:p>
          <a:p>
            <a:pPr algn="ctr"/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Chaque bouteille couchée rapporte 1 point.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3 fois et additionne les points gagnés.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057780" y="713678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771" y="1381046"/>
            <a:ext cx="1054459" cy="1102997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8" y="987006"/>
            <a:ext cx="1108201" cy="115921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107" y="2537388"/>
            <a:ext cx="1054459" cy="110299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061" y="1853514"/>
            <a:ext cx="1054459" cy="1102997"/>
          </a:xfrm>
          <a:prstGeom prst="rect">
            <a:avLst/>
          </a:prstGeom>
        </p:spPr>
      </p:pic>
      <p:sp>
        <p:nvSpPr>
          <p:cNvPr id="48" name="Flèche : courbe vers la gauche 47"/>
          <p:cNvSpPr/>
          <p:nvPr/>
        </p:nvSpPr>
        <p:spPr>
          <a:xfrm rot="10495594" flipH="1">
            <a:off x="2211511" y="1278436"/>
            <a:ext cx="1832788" cy="3943198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 : courbe vers la gauche 14"/>
          <p:cNvSpPr/>
          <p:nvPr/>
        </p:nvSpPr>
        <p:spPr>
          <a:xfrm rot="10800000">
            <a:off x="6206382" y="2272636"/>
            <a:ext cx="1462803" cy="3293573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0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L’averse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Passer entre les bouteilles sans les faire tomber donne 1 point.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4 fois et additionne les points gagnés.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 : coins arrondis 41"/>
          <p:cNvSpPr/>
          <p:nvPr/>
        </p:nvSpPr>
        <p:spPr>
          <a:xfrm>
            <a:off x="5067218" y="113628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soldat </a:t>
            </a:r>
            <a:r>
              <a:rPr lang="fr-FR" sz="2000" dirty="0">
                <a:solidFill>
                  <a:schemeClr val="tx1"/>
                </a:solidFill>
              </a:rPr>
              <a:t>(pour les droitiers)</a:t>
            </a:r>
          </a:p>
          <a:p>
            <a:pPr algn="ctr"/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Chaque bouteille couchée rapporte 1 point.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3 fois et additionne les points gagnés. 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5057780" y="713678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166" y="1380231"/>
            <a:ext cx="1054459" cy="1102997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976" y="864482"/>
            <a:ext cx="1108201" cy="115921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45" y="2611416"/>
            <a:ext cx="1054459" cy="110299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396" y="2119705"/>
            <a:ext cx="1054459" cy="1102997"/>
          </a:xfrm>
          <a:prstGeom prst="rect">
            <a:avLst/>
          </a:prstGeom>
        </p:spPr>
      </p:pic>
      <p:sp>
        <p:nvSpPr>
          <p:cNvPr id="15" name="Flèche : courbe vers la gauche 14"/>
          <p:cNvSpPr/>
          <p:nvPr/>
        </p:nvSpPr>
        <p:spPr>
          <a:xfrm rot="10800000" flipH="1">
            <a:off x="6645771" y="2115025"/>
            <a:ext cx="1463664" cy="3293573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47" y="1173975"/>
            <a:ext cx="1108201" cy="115921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286" y="1173976"/>
            <a:ext cx="1108201" cy="115921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938" y="1173976"/>
            <a:ext cx="1108201" cy="115921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672" y="1173977"/>
            <a:ext cx="1108201" cy="115921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15" y="1173974"/>
            <a:ext cx="1108201" cy="1159213"/>
          </a:xfrm>
          <a:prstGeom prst="rect">
            <a:avLst/>
          </a:prstGeom>
        </p:spPr>
      </p:pic>
      <p:cxnSp>
        <p:nvCxnSpPr>
          <p:cNvPr id="19" name="Connecteur droit avec flèche 18"/>
          <p:cNvCxnSpPr>
            <a:cxnSpLocks/>
          </p:cNvCxnSpPr>
          <p:nvPr/>
        </p:nvCxnSpPr>
        <p:spPr>
          <a:xfrm flipH="1" flipV="1">
            <a:off x="2808483" y="2252548"/>
            <a:ext cx="8003" cy="2720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cxnSpLocks/>
          </p:cNvCxnSpPr>
          <p:nvPr/>
        </p:nvCxnSpPr>
        <p:spPr>
          <a:xfrm flipH="1" flipV="1">
            <a:off x="1913315" y="2252548"/>
            <a:ext cx="8003" cy="2720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cxnSpLocks/>
          </p:cNvCxnSpPr>
          <p:nvPr/>
        </p:nvCxnSpPr>
        <p:spPr>
          <a:xfrm flipH="1" flipV="1">
            <a:off x="1224617" y="2252548"/>
            <a:ext cx="8003" cy="2720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cxnSpLocks/>
          </p:cNvCxnSpPr>
          <p:nvPr/>
        </p:nvCxnSpPr>
        <p:spPr>
          <a:xfrm flipH="1" flipV="1">
            <a:off x="3625138" y="2252548"/>
            <a:ext cx="8003" cy="2720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77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La balle au mur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Pousse le ballon pour qu’il touche le mur. Tu gagnes alors 3 points.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</a:p>
          <a:p>
            <a:r>
              <a:rPr lang="fr-FR" sz="1400" dirty="0">
                <a:solidFill>
                  <a:schemeClr val="tx1"/>
                </a:solidFill>
              </a:rPr>
              <a:t>Lance 5 fois et additionne les points gagnés.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 : coins arrondis 41"/>
          <p:cNvSpPr/>
          <p:nvPr/>
        </p:nvSpPr>
        <p:spPr>
          <a:xfrm>
            <a:off x="5067218" y="113628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couloir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Lance 5 fois dans le couloir et additionne les points gagnés.</a:t>
            </a: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5057780" y="713678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allon de football en mous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33" y="2115025"/>
            <a:ext cx="579865" cy="57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necteur droit 3"/>
          <p:cNvCxnSpPr/>
          <p:nvPr/>
        </p:nvCxnSpPr>
        <p:spPr>
          <a:xfrm>
            <a:off x="646771" y="1304694"/>
            <a:ext cx="356839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cxnSpLocks/>
          </p:cNvCxnSpPr>
          <p:nvPr/>
        </p:nvCxnSpPr>
        <p:spPr>
          <a:xfrm flipH="1" flipV="1">
            <a:off x="2430964" y="2975647"/>
            <a:ext cx="1" cy="20998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riangle isocèle 24"/>
          <p:cNvSpPr/>
          <p:nvPr/>
        </p:nvSpPr>
        <p:spPr>
          <a:xfrm>
            <a:off x="7843917" y="1304694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7822553" y="2803779"/>
            <a:ext cx="691376" cy="702527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>
            <a:off x="7843917" y="4237422"/>
            <a:ext cx="691376" cy="70252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isocèle 34"/>
          <p:cNvSpPr/>
          <p:nvPr/>
        </p:nvSpPr>
        <p:spPr>
          <a:xfrm>
            <a:off x="6109880" y="1304694"/>
            <a:ext cx="691376" cy="70252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isocèle 35"/>
          <p:cNvSpPr/>
          <p:nvPr/>
        </p:nvSpPr>
        <p:spPr>
          <a:xfrm>
            <a:off x="6088516" y="2803779"/>
            <a:ext cx="691376" cy="702527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riangle isocèle 36"/>
          <p:cNvSpPr/>
          <p:nvPr/>
        </p:nvSpPr>
        <p:spPr>
          <a:xfrm>
            <a:off x="6109880" y="4237422"/>
            <a:ext cx="691376" cy="70252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/>
          <p:cNvCxnSpPr>
            <a:cxnSpLocks/>
          </p:cNvCxnSpPr>
          <p:nvPr/>
        </p:nvCxnSpPr>
        <p:spPr>
          <a:xfrm flipH="1" flipV="1">
            <a:off x="7304049" y="1739590"/>
            <a:ext cx="18539" cy="3800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6887902" y="1047543"/>
            <a:ext cx="8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point</a:t>
            </a:r>
          </a:p>
        </p:txBody>
      </p:sp>
    </p:spTree>
    <p:extLst>
      <p:ext uri="{BB962C8B-B14F-4D97-AF65-F5344CB8AC3E}">
        <p14:creationId xmlns:p14="http://schemas.microsoft.com/office/powerpoint/2010/main" val="156101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/>
          <p:cNvSpPr/>
          <p:nvPr/>
        </p:nvSpPr>
        <p:spPr>
          <a:xfrm>
            <a:off x="5011147" y="118947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frisbee </a:t>
            </a:r>
            <a:r>
              <a:rPr lang="fr-FR" sz="2000" dirty="0">
                <a:solidFill>
                  <a:schemeClr val="tx1"/>
                </a:solidFill>
              </a:rPr>
              <a:t>(pour les gauchers)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Rattraper  l’anneau sans bouger les pieds rapporte 4 points.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Lance 5 fois et additionne les points gagnés. </a:t>
            </a:r>
          </a:p>
        </p:txBody>
      </p:sp>
      <p:sp>
        <p:nvSpPr>
          <p:cNvPr id="3" name="Rectangle : coins arrondis 2"/>
          <p:cNvSpPr/>
          <p:nvPr/>
        </p:nvSpPr>
        <p:spPr>
          <a:xfrm>
            <a:off x="100361" y="133815"/>
            <a:ext cx="4750419" cy="6612673"/>
          </a:xfrm>
          <a:prstGeom prst="roundRect">
            <a:avLst>
              <a:gd name="adj" fmla="val 3756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frisbee </a:t>
            </a:r>
            <a:r>
              <a:rPr lang="fr-FR" sz="2000" dirty="0">
                <a:solidFill>
                  <a:schemeClr val="tx1"/>
                </a:solidFill>
              </a:rPr>
              <a:t>(pour les droitiers)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Rattraper  l’anneau sans bouger les pieds rapporte 4 points.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Lance 5 fois et additionne les points gagnés.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00360" y="713679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 : courbe vers la gauche 16"/>
          <p:cNvSpPr/>
          <p:nvPr/>
        </p:nvSpPr>
        <p:spPr>
          <a:xfrm rot="10495594" flipH="1">
            <a:off x="2644699" y="934588"/>
            <a:ext cx="1832788" cy="3943198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 : courbe vers la gauche 17"/>
          <p:cNvSpPr/>
          <p:nvPr/>
        </p:nvSpPr>
        <p:spPr>
          <a:xfrm flipH="1">
            <a:off x="480781" y="1416875"/>
            <a:ext cx="1832788" cy="3943198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5011146" y="698811"/>
            <a:ext cx="4750420" cy="1115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 : courbe vers la gauche 20"/>
          <p:cNvSpPr/>
          <p:nvPr/>
        </p:nvSpPr>
        <p:spPr>
          <a:xfrm rot="10800000">
            <a:off x="5181325" y="1195350"/>
            <a:ext cx="2131124" cy="3943198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Flèche : courbe vers la gauche 21"/>
          <p:cNvSpPr/>
          <p:nvPr/>
        </p:nvSpPr>
        <p:spPr>
          <a:xfrm>
            <a:off x="7538155" y="1636183"/>
            <a:ext cx="1997704" cy="3943198"/>
          </a:xfrm>
          <a:prstGeom prst="curvedLeftArrow">
            <a:avLst>
              <a:gd name="adj1" fmla="val 5887"/>
              <a:gd name="adj2" fmla="val 50000"/>
              <a:gd name="adj3" fmla="val 1582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192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307</Words>
  <Application>Microsoft Office PowerPoint</Application>
  <PresentationFormat>Format A4 (210 x 297 mm)</PresentationFormat>
  <Paragraphs>234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Jérome</dc:creator>
  <cp:lastModifiedBy>Jérome</cp:lastModifiedBy>
  <cp:revision>10</cp:revision>
  <dcterms:created xsi:type="dcterms:W3CDTF">2017-03-11T17:23:24Z</dcterms:created>
  <dcterms:modified xsi:type="dcterms:W3CDTF">2017-03-11T18:30:39Z</dcterms:modified>
</cp:coreProperties>
</file>