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5" r:id="rId2"/>
    <p:sldId id="266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2286" y="-6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1C29-5297-4A9A-9A73-9172255EF993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BEBAB-3202-4594-BA2A-A0A41AC32F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72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09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13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11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73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60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91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6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11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3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65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73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14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633" y="101973"/>
            <a:ext cx="6624736" cy="9649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16633" y="904801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ways Together" pitchFamily="50" charset="0"/>
              </a:rPr>
              <a:t>Année 2017/2018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6633" y="177820"/>
            <a:ext cx="66247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0" dirty="0">
                <a:latin typeface="Now your conscience is clear" panose="02000000000000000000" pitchFamily="2" charset="0"/>
              </a:rPr>
              <a:t>Cahier de liaison</a:t>
            </a:r>
          </a:p>
        </p:txBody>
      </p:sp>
      <p:pic>
        <p:nvPicPr>
          <p:cNvPr id="1026" name="Picture 2" descr="Résultat de recherche d'images pour &quot;dessin envelopp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120" y="4105966"/>
            <a:ext cx="4365104" cy="404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292601" y="4133282"/>
            <a:ext cx="1961256" cy="72905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  <a:latin typeface="DK New Beginnings" panose="02000000000000000000" pitchFamily="50" charset="0"/>
              </a:rPr>
              <a:t>école</a:t>
            </a:r>
          </a:p>
        </p:txBody>
      </p:sp>
      <p:sp>
        <p:nvSpPr>
          <p:cNvPr id="9" name="Rectangle 8"/>
          <p:cNvSpPr/>
          <p:nvPr/>
        </p:nvSpPr>
        <p:spPr>
          <a:xfrm>
            <a:off x="548680" y="7560156"/>
            <a:ext cx="1961256" cy="72905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  <a:latin typeface="DK New Beginnings" panose="02000000000000000000" pitchFamily="50" charset="0"/>
              </a:rPr>
              <a:t>maison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36659" y="4429883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CE_</a:t>
            </a:r>
          </a:p>
        </p:txBody>
      </p:sp>
    </p:spTree>
    <p:extLst>
      <p:ext uri="{BB962C8B-B14F-4D97-AF65-F5344CB8AC3E}">
        <p14:creationId xmlns:p14="http://schemas.microsoft.com/office/powerpoint/2010/main" val="23080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633" y="101973"/>
            <a:ext cx="6624736" cy="9649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16633" y="904801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ways Together" pitchFamily="50" charset="0"/>
              </a:rPr>
              <a:t>Année 2017/2018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6633" y="177820"/>
            <a:ext cx="66247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0" dirty="0">
                <a:latin typeface="Now your conscience is clear" panose="02000000000000000000" pitchFamily="2" charset="0"/>
              </a:rPr>
              <a:t>Cahier de liaison</a:t>
            </a:r>
          </a:p>
        </p:txBody>
      </p:sp>
      <p:pic>
        <p:nvPicPr>
          <p:cNvPr id="1026" name="Picture 2" descr="Résultat de recherche d'images pour &quot;dessin envelopp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120" y="4105966"/>
            <a:ext cx="4365104" cy="404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292601" y="4133282"/>
            <a:ext cx="1961256" cy="7290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  <a:latin typeface="DK New Beginnings" panose="02000000000000000000" pitchFamily="50" charset="0"/>
              </a:rPr>
              <a:t>école</a:t>
            </a:r>
          </a:p>
        </p:txBody>
      </p:sp>
      <p:sp>
        <p:nvSpPr>
          <p:cNvPr id="9" name="Rectangle 8"/>
          <p:cNvSpPr/>
          <p:nvPr/>
        </p:nvSpPr>
        <p:spPr>
          <a:xfrm>
            <a:off x="548680" y="7560156"/>
            <a:ext cx="1961256" cy="7290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  <a:latin typeface="DK New Beginnings" panose="02000000000000000000" pitchFamily="50" charset="0"/>
              </a:rPr>
              <a:t>maison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36659" y="4429883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CE_</a:t>
            </a:r>
          </a:p>
        </p:txBody>
      </p:sp>
    </p:spTree>
    <p:extLst>
      <p:ext uri="{BB962C8B-B14F-4D97-AF65-F5344CB8AC3E}">
        <p14:creationId xmlns:p14="http://schemas.microsoft.com/office/powerpoint/2010/main" val="37804993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18</Words>
  <Application>Microsoft Office PowerPoint</Application>
  <PresentationFormat>Format A4 (210 x 297 mm)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Always Together</vt:lpstr>
      <vt:lpstr>Arial</vt:lpstr>
      <vt:lpstr>Calibri</vt:lpstr>
      <vt:lpstr>DK New Beginnings</vt:lpstr>
      <vt:lpstr>Now your conscience is clear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</dc:creator>
  <cp:lastModifiedBy>Jérome</cp:lastModifiedBy>
  <cp:revision>22</cp:revision>
  <dcterms:created xsi:type="dcterms:W3CDTF">2013-06-07T09:33:52Z</dcterms:created>
  <dcterms:modified xsi:type="dcterms:W3CDTF">2017-03-30T20:18:57Z</dcterms:modified>
</cp:coreProperties>
</file>