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2" r:id="rId5"/>
    <p:sldId id="259" r:id="rId6"/>
  </p:sldIdLst>
  <p:sldSz cx="9906000" cy="6858000" type="A4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54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7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26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17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01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50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95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52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34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95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5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2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9906000" cy="4044950"/>
            <a:chOff x="0" y="886"/>
            <a:chExt cx="6240" cy="2548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886"/>
              <a:ext cx="6240" cy="2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86"/>
              <a:ext cx="6244" cy="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676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63285" y="957943"/>
          <a:ext cx="9644745" cy="6238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915"/>
                <a:gridCol w="3214915"/>
                <a:gridCol w="3214915"/>
              </a:tblGrid>
              <a:tr h="341668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Vèzmô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Grûmo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Poubelle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9729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0886" y="0"/>
            <a:ext cx="98951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DK New Beginnings" panose="02000000000000000000" pitchFamily="50" charset="0"/>
              </a:rPr>
              <a:t>Lexique </a:t>
            </a:r>
            <a:r>
              <a:rPr lang="fr-FR" dirty="0" smtClean="0"/>
              <a:t>– </a:t>
            </a:r>
            <a:r>
              <a:rPr lang="fr-FR" sz="1600" i="1" dirty="0" err="1" smtClean="0"/>
              <a:t>Vèzmô</a:t>
            </a:r>
            <a:r>
              <a:rPr lang="fr-FR" sz="1600" i="1" dirty="0" smtClean="0"/>
              <a:t> la sorcière </a:t>
            </a:r>
            <a:r>
              <a:rPr lang="fr-FR" sz="1400" dirty="0" smtClean="0"/>
              <a:t>de Geoffroy DE PENNART</a:t>
            </a:r>
          </a:p>
          <a:p>
            <a:endParaRPr lang="fr-FR" sz="1400" dirty="0"/>
          </a:p>
          <a:p>
            <a:r>
              <a:rPr lang="fr-FR" sz="1400" u="sng" dirty="0" smtClean="0"/>
              <a:t>Découpe et colle les étiquettes au bon endroit.</a:t>
            </a:r>
            <a:endParaRPr lang="fr-FR" sz="1400" u="sng" dirty="0"/>
          </a:p>
        </p:txBody>
      </p:sp>
    </p:spTree>
    <p:extLst>
      <p:ext uri="{BB962C8B-B14F-4D97-AF65-F5344CB8AC3E}">
        <p14:creationId xmlns:p14="http://schemas.microsoft.com/office/powerpoint/2010/main" val="254415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15837"/>
              </p:ext>
            </p:extLst>
          </p:nvPr>
        </p:nvGraphicFramePr>
        <p:xfrm>
          <a:off x="163285" y="957943"/>
          <a:ext cx="9644745" cy="6238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915"/>
                <a:gridCol w="3214915"/>
                <a:gridCol w="3214915"/>
              </a:tblGrid>
              <a:tr h="341668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Vèzmô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</a:rPr>
                        <a:t>Grûmo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Poubelle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9729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0886" y="0"/>
            <a:ext cx="98951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DK New Beginnings" panose="02000000000000000000" pitchFamily="50" charset="0"/>
              </a:rPr>
              <a:t>Lexique </a:t>
            </a:r>
            <a:r>
              <a:rPr lang="fr-FR" dirty="0" smtClean="0"/>
              <a:t>– </a:t>
            </a:r>
            <a:r>
              <a:rPr lang="fr-FR" sz="1600" i="1" dirty="0" err="1" smtClean="0"/>
              <a:t>Vèzmô</a:t>
            </a:r>
            <a:r>
              <a:rPr lang="fr-FR" sz="1600" i="1" dirty="0" smtClean="0"/>
              <a:t> la sorcière </a:t>
            </a:r>
            <a:r>
              <a:rPr lang="fr-FR" sz="1400" dirty="0" smtClean="0"/>
              <a:t>de Geoffroy DE PENNART</a:t>
            </a:r>
          </a:p>
          <a:p>
            <a:endParaRPr lang="fr-FR" sz="1400" dirty="0"/>
          </a:p>
          <a:p>
            <a:r>
              <a:rPr lang="fr-FR" sz="1400" u="sng" dirty="0" smtClean="0"/>
              <a:t>Découpe et colle les étiquettes au bon endroit.</a:t>
            </a:r>
            <a:endParaRPr lang="fr-FR" sz="1400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195939" y="1523999"/>
            <a:ext cx="31133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diablesse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enrhumée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vexée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puante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sorcière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méchante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capricieuse 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abominable</a:t>
            </a:r>
            <a:endParaRPr lang="fr-FR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18113" y="1441062"/>
            <a:ext cx="31677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enchanteur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arrière-train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ruse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pustuleux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terrifiant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triste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laid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585856" y="1513113"/>
            <a:ext cx="32221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hideux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baveux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vilain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teigneux</a:t>
            </a:r>
          </a:p>
          <a:p>
            <a:pPr algn="ctr">
              <a:lnSpc>
                <a:spcPct val="200000"/>
              </a:lnSpc>
            </a:pPr>
            <a:r>
              <a:rPr lang="fr-FR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mordre</a:t>
            </a:r>
          </a:p>
        </p:txBody>
      </p:sp>
    </p:spTree>
    <p:extLst>
      <p:ext uri="{BB962C8B-B14F-4D97-AF65-F5344CB8AC3E}">
        <p14:creationId xmlns:p14="http://schemas.microsoft.com/office/powerpoint/2010/main" val="394919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02674" y="1531443"/>
            <a:ext cx="6858001" cy="379511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1674" y="1531441"/>
            <a:ext cx="6858001" cy="379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33367"/>
              </p:ext>
            </p:extLst>
          </p:nvPr>
        </p:nvGraphicFramePr>
        <p:xfrm>
          <a:off x="83456" y="105951"/>
          <a:ext cx="7220856" cy="3974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952"/>
                <a:gridCol w="2406952"/>
                <a:gridCol w="2406952"/>
              </a:tblGrid>
              <a:tr h="567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diablesse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enchanteur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baveux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arrière-train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enrhumée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abominable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teigneux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ruse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hideux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vexée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sorcière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terrifiant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triste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pustuleux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vilain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mordre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capricieuse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laid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puante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méchante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268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82</Words>
  <Application>Microsoft Office PowerPoint</Application>
  <PresentationFormat>Format A4 (210 x 297 mm)</PresentationFormat>
  <Paragraphs>52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DK New Beginnings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Jérome</dc:creator>
  <cp:lastModifiedBy>Jérome</cp:lastModifiedBy>
  <cp:revision>3</cp:revision>
  <dcterms:created xsi:type="dcterms:W3CDTF">2017-10-20T18:32:43Z</dcterms:created>
  <dcterms:modified xsi:type="dcterms:W3CDTF">2017-10-20T18:56:50Z</dcterms:modified>
</cp:coreProperties>
</file>