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906000" cy="6858000" type="A4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54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7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26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1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01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50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95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52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34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95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05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7AF4-FF13-4487-A404-0E1C022EE2C5}" type="datetimeFigureOut">
              <a:rPr lang="fr-FR" smtClean="0"/>
              <a:t>20/10/2017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EE31-0AC9-407D-8C7C-829A5FC548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2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4931229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Vèzmô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sorcière 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Geoffroy De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Pennart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200" u="sng" dirty="0" smtClean="0">
                <a:latin typeface="+mn-lt"/>
              </a:rPr>
              <a:t>Transforme </a:t>
            </a:r>
            <a:r>
              <a:rPr lang="fr-FR" sz="1200" u="sng" dirty="0">
                <a:latin typeface="+mn-lt"/>
              </a:rPr>
              <a:t>les paroles de la sorcière pour </a:t>
            </a:r>
            <a:r>
              <a:rPr lang="fr-FR" sz="1200" u="sng" dirty="0" smtClean="0">
                <a:latin typeface="+mn-lt"/>
              </a:rPr>
              <a:t>dire le contraire.</a:t>
            </a:r>
            <a:endParaRPr lang="fr-FR" sz="1200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+mn-lt"/>
              </a:rPr>
              <a:t>« Enfer ! </a:t>
            </a:r>
            <a:r>
              <a:rPr lang="fr-FR" sz="1200" dirty="0" err="1">
                <a:latin typeface="+mn-lt"/>
              </a:rPr>
              <a:t>Grûmo</a:t>
            </a:r>
            <a:r>
              <a:rPr lang="fr-FR" sz="1200" dirty="0">
                <a:latin typeface="+mn-lt"/>
              </a:rPr>
              <a:t>, que tu es </a:t>
            </a:r>
            <a:r>
              <a:rPr lang="fr-FR" sz="1200" u="sng" dirty="0">
                <a:latin typeface="+mn-lt"/>
              </a:rPr>
              <a:t>laid</a:t>
            </a:r>
            <a:r>
              <a:rPr lang="fr-FR" sz="1200" dirty="0">
                <a:latin typeface="+mn-lt"/>
              </a:rPr>
              <a:t> ! Tes guenilles exhalent une délicieuse </a:t>
            </a:r>
            <a:r>
              <a:rPr lang="fr-FR" sz="1200" u="sng" dirty="0">
                <a:latin typeface="+mn-lt"/>
              </a:rPr>
              <a:t>puanteur</a:t>
            </a:r>
            <a:r>
              <a:rPr lang="fr-FR" sz="1200" dirty="0">
                <a:latin typeface="+mn-lt"/>
              </a:rPr>
              <a:t> ! </a:t>
            </a:r>
          </a:p>
          <a:p>
            <a:pPr lvl="0">
              <a:lnSpc>
                <a:spcPct val="150000"/>
              </a:lnSpc>
            </a:pPr>
            <a:r>
              <a:rPr lang="fr-FR" sz="1200" dirty="0">
                <a:latin typeface="+mn-lt"/>
              </a:rPr>
              <a:t>Par tous les diables, </a:t>
            </a:r>
            <a:r>
              <a:rPr lang="fr-FR" sz="1200" dirty="0" err="1">
                <a:latin typeface="+mn-lt"/>
              </a:rPr>
              <a:t>Vèzmô</a:t>
            </a:r>
            <a:r>
              <a:rPr lang="fr-FR" sz="1200" dirty="0">
                <a:latin typeface="+mn-lt"/>
              </a:rPr>
              <a:t>, tu es la personne la plus </a:t>
            </a:r>
            <a:r>
              <a:rPr lang="fr-FR" sz="1200" u="sng" dirty="0">
                <a:latin typeface="+mn-lt"/>
              </a:rPr>
              <a:t>monstrueuse</a:t>
            </a:r>
            <a:r>
              <a:rPr lang="fr-FR" sz="1200" dirty="0">
                <a:latin typeface="+mn-lt"/>
              </a:rPr>
              <a:t> qu’il m’ait donné de rencontrer ! Ton parfum est plus doux que celui d’un </a:t>
            </a:r>
            <a:r>
              <a:rPr lang="fr-FR" sz="1200" u="sng" dirty="0">
                <a:latin typeface="+mn-lt"/>
              </a:rPr>
              <a:t>putois malade</a:t>
            </a:r>
            <a:r>
              <a:rPr lang="fr-FR" sz="1200" dirty="0">
                <a:latin typeface="+mn-lt"/>
              </a:rPr>
              <a:t> ! Accepte d’être ma femme et je t’offrirai toutes les choses les plus </a:t>
            </a:r>
            <a:r>
              <a:rPr lang="fr-FR" sz="1200" u="sng" dirty="0">
                <a:latin typeface="+mn-lt"/>
              </a:rPr>
              <a:t>affreuses</a:t>
            </a:r>
            <a:r>
              <a:rPr lang="fr-FR" sz="1200" dirty="0">
                <a:latin typeface="+mn-lt"/>
              </a:rPr>
              <a:t> que tu pourras désirer ! » 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2714625"/>
            <a:ext cx="4931229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Vèzmô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sorcière 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Geoffroy De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Pennart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200" u="sng" dirty="0" smtClean="0">
                <a:latin typeface="+mn-lt"/>
              </a:rPr>
              <a:t>Transforme </a:t>
            </a:r>
            <a:r>
              <a:rPr lang="fr-FR" sz="1200" u="sng" dirty="0">
                <a:latin typeface="+mn-lt"/>
              </a:rPr>
              <a:t>les paroles de la sorcière pour </a:t>
            </a:r>
            <a:r>
              <a:rPr lang="fr-FR" sz="1200" u="sng" dirty="0" smtClean="0">
                <a:latin typeface="+mn-lt"/>
              </a:rPr>
              <a:t>dire le contraire.</a:t>
            </a:r>
            <a:endParaRPr lang="fr-FR" sz="1200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+mn-lt"/>
              </a:rPr>
              <a:t>« Enfer ! </a:t>
            </a:r>
            <a:r>
              <a:rPr lang="fr-FR" sz="1200" dirty="0" err="1">
                <a:latin typeface="+mn-lt"/>
              </a:rPr>
              <a:t>Grûmo</a:t>
            </a:r>
            <a:r>
              <a:rPr lang="fr-FR" sz="1200" dirty="0">
                <a:latin typeface="+mn-lt"/>
              </a:rPr>
              <a:t>, que tu es </a:t>
            </a:r>
            <a:r>
              <a:rPr lang="fr-FR" sz="1200" u="sng" dirty="0">
                <a:latin typeface="+mn-lt"/>
              </a:rPr>
              <a:t>laid</a:t>
            </a:r>
            <a:r>
              <a:rPr lang="fr-FR" sz="1200" dirty="0">
                <a:latin typeface="+mn-lt"/>
              </a:rPr>
              <a:t> ! Tes guenilles exhalent une délicieuse </a:t>
            </a:r>
            <a:r>
              <a:rPr lang="fr-FR" sz="1200" u="sng" dirty="0">
                <a:latin typeface="+mn-lt"/>
              </a:rPr>
              <a:t>puanteur</a:t>
            </a:r>
            <a:r>
              <a:rPr lang="fr-FR" sz="1200" dirty="0">
                <a:latin typeface="+mn-lt"/>
              </a:rPr>
              <a:t> ! </a:t>
            </a:r>
          </a:p>
          <a:p>
            <a:pPr lvl="0">
              <a:lnSpc>
                <a:spcPct val="150000"/>
              </a:lnSpc>
            </a:pPr>
            <a:r>
              <a:rPr lang="fr-FR" sz="1200" dirty="0">
                <a:latin typeface="+mn-lt"/>
              </a:rPr>
              <a:t>Par tous les diables, </a:t>
            </a:r>
            <a:r>
              <a:rPr lang="fr-FR" sz="1200" dirty="0" err="1">
                <a:latin typeface="+mn-lt"/>
              </a:rPr>
              <a:t>Vèzmô</a:t>
            </a:r>
            <a:r>
              <a:rPr lang="fr-FR" sz="1200" dirty="0">
                <a:latin typeface="+mn-lt"/>
              </a:rPr>
              <a:t>, tu es la personne la plus </a:t>
            </a:r>
            <a:r>
              <a:rPr lang="fr-FR" sz="1200" u="sng" dirty="0">
                <a:latin typeface="+mn-lt"/>
              </a:rPr>
              <a:t>monstrueuse</a:t>
            </a:r>
            <a:r>
              <a:rPr lang="fr-FR" sz="1200" dirty="0">
                <a:latin typeface="+mn-lt"/>
              </a:rPr>
              <a:t> qu’il m’ait donné de rencontrer ! Ton parfum est plus doux que celui d’un </a:t>
            </a:r>
            <a:r>
              <a:rPr lang="fr-FR" sz="1200" u="sng" dirty="0">
                <a:latin typeface="+mn-lt"/>
              </a:rPr>
              <a:t>putois malade</a:t>
            </a:r>
            <a:r>
              <a:rPr lang="fr-FR" sz="1200" dirty="0">
                <a:latin typeface="+mn-lt"/>
              </a:rPr>
              <a:t> ! Accepte d’être ma femme et je t’offrirai toutes les choses les plus </a:t>
            </a:r>
            <a:r>
              <a:rPr lang="fr-FR" sz="1200" u="sng" dirty="0">
                <a:latin typeface="+mn-lt"/>
              </a:rPr>
              <a:t>affreuses</a:t>
            </a:r>
            <a:r>
              <a:rPr lang="fr-FR" sz="1200" dirty="0">
                <a:latin typeface="+mn-lt"/>
              </a:rPr>
              <a:t> que tu pourras désirer ! » 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4974771" y="0"/>
            <a:ext cx="4931229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Vèzmô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sorcière 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Geoffroy De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Pennart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200" u="sng" dirty="0" smtClean="0">
                <a:latin typeface="+mn-lt"/>
              </a:rPr>
              <a:t>Transforme </a:t>
            </a:r>
            <a:r>
              <a:rPr lang="fr-FR" sz="1200" u="sng" dirty="0">
                <a:latin typeface="+mn-lt"/>
              </a:rPr>
              <a:t>les paroles de la sorcière pour </a:t>
            </a:r>
            <a:r>
              <a:rPr lang="fr-FR" sz="1200" u="sng" dirty="0" smtClean="0">
                <a:latin typeface="+mn-lt"/>
              </a:rPr>
              <a:t>dire le contraire.</a:t>
            </a:r>
            <a:endParaRPr lang="fr-FR" sz="1200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+mn-lt"/>
              </a:rPr>
              <a:t>« Enfer ! </a:t>
            </a:r>
            <a:r>
              <a:rPr lang="fr-FR" sz="1200" dirty="0" err="1">
                <a:latin typeface="+mn-lt"/>
              </a:rPr>
              <a:t>Grûmo</a:t>
            </a:r>
            <a:r>
              <a:rPr lang="fr-FR" sz="1200" dirty="0">
                <a:latin typeface="+mn-lt"/>
              </a:rPr>
              <a:t>, que tu es </a:t>
            </a:r>
            <a:r>
              <a:rPr lang="fr-FR" sz="1200" u="sng" dirty="0">
                <a:latin typeface="+mn-lt"/>
              </a:rPr>
              <a:t>laid</a:t>
            </a:r>
            <a:r>
              <a:rPr lang="fr-FR" sz="1200" dirty="0">
                <a:latin typeface="+mn-lt"/>
              </a:rPr>
              <a:t> ! Tes guenilles exhalent une délicieuse </a:t>
            </a:r>
            <a:r>
              <a:rPr lang="fr-FR" sz="1200" u="sng" dirty="0">
                <a:latin typeface="+mn-lt"/>
              </a:rPr>
              <a:t>puanteur</a:t>
            </a:r>
            <a:r>
              <a:rPr lang="fr-FR" sz="1200" dirty="0">
                <a:latin typeface="+mn-lt"/>
              </a:rPr>
              <a:t> ! </a:t>
            </a:r>
          </a:p>
          <a:p>
            <a:pPr lvl="0">
              <a:lnSpc>
                <a:spcPct val="150000"/>
              </a:lnSpc>
            </a:pPr>
            <a:r>
              <a:rPr lang="fr-FR" sz="1200" dirty="0">
                <a:latin typeface="+mn-lt"/>
              </a:rPr>
              <a:t>Par tous les diables, </a:t>
            </a:r>
            <a:r>
              <a:rPr lang="fr-FR" sz="1200" dirty="0" err="1">
                <a:latin typeface="+mn-lt"/>
              </a:rPr>
              <a:t>Vèzmô</a:t>
            </a:r>
            <a:r>
              <a:rPr lang="fr-FR" sz="1200" dirty="0">
                <a:latin typeface="+mn-lt"/>
              </a:rPr>
              <a:t>, tu es la personne la plus </a:t>
            </a:r>
            <a:r>
              <a:rPr lang="fr-FR" sz="1200" u="sng" dirty="0">
                <a:latin typeface="+mn-lt"/>
              </a:rPr>
              <a:t>monstrueuse</a:t>
            </a:r>
            <a:r>
              <a:rPr lang="fr-FR" sz="1200" dirty="0">
                <a:latin typeface="+mn-lt"/>
              </a:rPr>
              <a:t> qu’il m’ait donné de rencontrer ! Ton parfum est plus doux que celui d’un </a:t>
            </a:r>
            <a:r>
              <a:rPr lang="fr-FR" sz="1200" u="sng" dirty="0">
                <a:latin typeface="+mn-lt"/>
              </a:rPr>
              <a:t>putois malade</a:t>
            </a:r>
            <a:r>
              <a:rPr lang="fr-FR" sz="1200" dirty="0">
                <a:latin typeface="+mn-lt"/>
              </a:rPr>
              <a:t> ! Accepte d’être ma femme et je t’offrirai toutes les choses les plus </a:t>
            </a:r>
            <a:r>
              <a:rPr lang="fr-FR" sz="1200" u="sng" dirty="0">
                <a:latin typeface="+mn-lt"/>
              </a:rPr>
              <a:t>affreuses</a:t>
            </a:r>
            <a:r>
              <a:rPr lang="fr-FR" sz="1200" dirty="0">
                <a:latin typeface="+mn-lt"/>
              </a:rPr>
              <a:t> que tu pourras désirer ! » 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974771" y="2714625"/>
            <a:ext cx="4931229" cy="2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Vèzmô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sorcière 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Geoffroy De </a:t>
            </a:r>
            <a:r>
              <a:rPr kumimoji="0" lang="fr-FR" altLang="fr-F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Pennart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269875" algn="l"/>
              </a:tabLst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"/>
            </a:pPr>
            <a:r>
              <a:rPr lang="fr-FR" sz="1200" u="sng" dirty="0" smtClean="0">
                <a:latin typeface="+mn-lt"/>
              </a:rPr>
              <a:t>Transforme </a:t>
            </a:r>
            <a:r>
              <a:rPr lang="fr-FR" sz="1200" u="sng" dirty="0">
                <a:latin typeface="+mn-lt"/>
              </a:rPr>
              <a:t>les paroles de la sorcière pour </a:t>
            </a:r>
            <a:r>
              <a:rPr lang="fr-FR" sz="1200" u="sng" dirty="0" smtClean="0">
                <a:latin typeface="+mn-lt"/>
              </a:rPr>
              <a:t>dire le contraire.</a:t>
            </a:r>
            <a:endParaRPr lang="fr-FR" sz="1200" u="sng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+mn-lt"/>
              </a:rPr>
              <a:t>« Enfer ! </a:t>
            </a:r>
            <a:r>
              <a:rPr lang="fr-FR" sz="1200" dirty="0" err="1">
                <a:latin typeface="+mn-lt"/>
              </a:rPr>
              <a:t>Grûmo</a:t>
            </a:r>
            <a:r>
              <a:rPr lang="fr-FR" sz="1200" dirty="0">
                <a:latin typeface="+mn-lt"/>
              </a:rPr>
              <a:t>, que tu es </a:t>
            </a:r>
            <a:r>
              <a:rPr lang="fr-FR" sz="1200" u="sng" dirty="0">
                <a:latin typeface="+mn-lt"/>
              </a:rPr>
              <a:t>laid</a:t>
            </a:r>
            <a:r>
              <a:rPr lang="fr-FR" sz="1200" dirty="0">
                <a:latin typeface="+mn-lt"/>
              </a:rPr>
              <a:t> ! Tes guenilles exhalent une délicieuse </a:t>
            </a:r>
            <a:r>
              <a:rPr lang="fr-FR" sz="1200" u="sng" dirty="0">
                <a:latin typeface="+mn-lt"/>
              </a:rPr>
              <a:t>puanteur</a:t>
            </a:r>
            <a:r>
              <a:rPr lang="fr-FR" sz="1200" dirty="0">
                <a:latin typeface="+mn-lt"/>
              </a:rPr>
              <a:t> ! </a:t>
            </a:r>
          </a:p>
          <a:p>
            <a:pPr lvl="0">
              <a:lnSpc>
                <a:spcPct val="150000"/>
              </a:lnSpc>
            </a:pPr>
            <a:r>
              <a:rPr lang="fr-FR" sz="1200" dirty="0">
                <a:latin typeface="+mn-lt"/>
              </a:rPr>
              <a:t>Par tous les diables, </a:t>
            </a:r>
            <a:r>
              <a:rPr lang="fr-FR" sz="1200" dirty="0" err="1">
                <a:latin typeface="+mn-lt"/>
              </a:rPr>
              <a:t>Vèzmô</a:t>
            </a:r>
            <a:r>
              <a:rPr lang="fr-FR" sz="1200" dirty="0">
                <a:latin typeface="+mn-lt"/>
              </a:rPr>
              <a:t>, tu es la personne la plus </a:t>
            </a:r>
            <a:r>
              <a:rPr lang="fr-FR" sz="1200" u="sng" dirty="0">
                <a:latin typeface="+mn-lt"/>
              </a:rPr>
              <a:t>monstrueuse</a:t>
            </a:r>
            <a:r>
              <a:rPr lang="fr-FR" sz="1200" dirty="0">
                <a:latin typeface="+mn-lt"/>
              </a:rPr>
              <a:t> qu’il m’ait donné de rencontrer ! Ton parfum est plus doux que celui d’un </a:t>
            </a:r>
            <a:r>
              <a:rPr lang="fr-FR" sz="1200" u="sng" dirty="0">
                <a:latin typeface="+mn-lt"/>
              </a:rPr>
              <a:t>putois malade</a:t>
            </a:r>
            <a:r>
              <a:rPr lang="fr-FR" sz="1200" dirty="0">
                <a:latin typeface="+mn-lt"/>
              </a:rPr>
              <a:t> ! Accepte d’être ma femme et je t’offrirai toutes les choses les plus </a:t>
            </a:r>
            <a:r>
              <a:rPr lang="fr-FR" sz="1200" u="sng" dirty="0">
                <a:latin typeface="+mn-lt"/>
              </a:rPr>
              <a:t>affreuses</a:t>
            </a:r>
            <a:r>
              <a:rPr lang="fr-FR" sz="1200" dirty="0">
                <a:latin typeface="+mn-lt"/>
              </a:rPr>
              <a:t> que tu pourras désirer ! » </a:t>
            </a:r>
          </a:p>
        </p:txBody>
      </p:sp>
    </p:spTree>
    <p:extLst>
      <p:ext uri="{BB962C8B-B14F-4D97-AF65-F5344CB8AC3E}">
        <p14:creationId xmlns:p14="http://schemas.microsoft.com/office/powerpoint/2010/main" val="319526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340</Words>
  <Application>Microsoft Office PowerPoint</Application>
  <PresentationFormat>Format A4 (210 x 297 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Jérome</dc:creator>
  <cp:lastModifiedBy>Jérome</cp:lastModifiedBy>
  <cp:revision>6</cp:revision>
  <dcterms:created xsi:type="dcterms:W3CDTF">2017-10-20T18:32:43Z</dcterms:created>
  <dcterms:modified xsi:type="dcterms:W3CDTF">2017-10-20T20:11:21Z</dcterms:modified>
</cp:coreProperties>
</file>