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54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452406"/>
            <a:ext cx="68580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"/>
            </a:pPr>
            <a:r>
              <a:rPr lang="fr-FR" sz="1400" b="1" dirty="0" smtClean="0">
                <a:latin typeface="+mj-lt"/>
              </a:rPr>
              <a:t> Complète</a:t>
            </a:r>
            <a:r>
              <a:rPr lang="fr-FR" sz="1400" dirty="0" smtClean="0">
                <a:latin typeface="+mj-lt"/>
              </a:rPr>
              <a:t> la carte d’identité de l’histoire.</a:t>
            </a: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pPr>
              <a:buFont typeface="Wingdings" pitchFamily="2" charset="2"/>
              <a:buChar char=""/>
            </a:pPr>
            <a:endParaRPr lang="fr-FR" sz="1400" dirty="0" smtClean="0">
              <a:latin typeface="+mj-lt"/>
            </a:endParaRPr>
          </a:p>
          <a:p>
            <a:endParaRPr lang="fr-FR" sz="1400" dirty="0" smtClean="0">
              <a:latin typeface="+mj-lt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"/>
            </a:pPr>
            <a:r>
              <a:rPr lang="fr-FR" sz="1400" dirty="0" smtClean="0">
                <a:latin typeface="+mj-lt"/>
              </a:rPr>
              <a:t> </a:t>
            </a:r>
            <a:r>
              <a:rPr lang="fr-FR" sz="1400" b="1" dirty="0" smtClean="0">
                <a:latin typeface="+mj-lt"/>
              </a:rPr>
              <a:t>Qui a jeté un sort à la maitresse?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latin typeface="+mj-lt"/>
              </a:rPr>
              <a:t>______________________________________________________________________________________________________________________________________________________</a:t>
            </a:r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"/>
            </a:pPr>
            <a:r>
              <a:rPr lang="fr-FR" sz="1400" b="1" dirty="0" smtClean="0">
                <a:latin typeface="+mj-lt"/>
              </a:rPr>
              <a:t> Qui sauve la maitresse?</a:t>
            </a:r>
          </a:p>
          <a:p>
            <a:pPr>
              <a:lnSpc>
                <a:spcPct val="200000"/>
              </a:lnSpc>
            </a:pPr>
            <a:r>
              <a:rPr lang="fr-FR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endParaRPr lang="fr-FR" sz="1400" b="1" dirty="0" smtClean="0">
              <a:latin typeface="+mj-lt"/>
            </a:endParaRPr>
          </a:p>
          <a:p>
            <a:pPr>
              <a:buFont typeface="Wingdings" pitchFamily="2" charset="2"/>
              <a:buChar char=""/>
            </a:pPr>
            <a:r>
              <a:rPr lang="fr-FR" sz="1400" b="1" dirty="0" smtClean="0">
                <a:latin typeface="+mj-lt"/>
              </a:rPr>
              <a:t> Dessine ton passage préféré.</a:t>
            </a:r>
          </a:p>
          <a:p>
            <a:pPr>
              <a:buFont typeface="Wingdings" pitchFamily="2" charset="2"/>
              <a:buChar char=""/>
            </a:pPr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endParaRPr lang="fr-FR" sz="1400" b="1" dirty="0" smtClean="0">
              <a:latin typeface="+mj-lt"/>
            </a:endParaRPr>
          </a:p>
          <a:p>
            <a:pPr>
              <a:buFont typeface="Wingdings" pitchFamily="2" charset="2"/>
              <a:buChar char=""/>
            </a:pPr>
            <a:r>
              <a:rPr lang="fr-FR" sz="1400" b="1" dirty="0" smtClean="0">
                <a:latin typeface="+mj-lt"/>
              </a:rPr>
              <a:t> Colorie le personnage qui correspond à ce que tu as pensé de l’histoire.</a:t>
            </a:r>
          </a:p>
          <a:p>
            <a:endParaRPr lang="fr-FR" sz="1400" b="1" dirty="0" smtClean="0">
              <a:latin typeface="+mj-lt"/>
            </a:endParaRPr>
          </a:p>
        </p:txBody>
      </p:sp>
      <p:pic>
        <p:nvPicPr>
          <p:cNvPr id="4" name="Picture 4" descr="RÃ©sultat de recherche d'images pour &quot;sauvons la maitress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8" y="809596"/>
            <a:ext cx="2786082" cy="2786082"/>
          </a:xfrm>
          <a:prstGeom prst="rect">
            <a:avLst/>
          </a:prstGeom>
          <a:noFill/>
        </p:spPr>
      </p:pic>
      <p:sp>
        <p:nvSpPr>
          <p:cNvPr id="21" name="Rectangle à coins arrondis 20"/>
          <p:cNvSpPr/>
          <p:nvPr/>
        </p:nvSpPr>
        <p:spPr>
          <a:xfrm>
            <a:off x="260648" y="924542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60648" y="2936776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60648" y="1809728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53136" y="2720752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653136" y="1238224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30" name="Connecteur droit avec flèche 29"/>
          <p:cNvCxnSpPr>
            <a:stCxn id="21" idx="3"/>
          </p:cNvCxnSpPr>
          <p:nvPr/>
        </p:nvCxnSpPr>
        <p:spPr>
          <a:xfrm flipV="1">
            <a:off x="1916832" y="1023910"/>
            <a:ext cx="583474" cy="80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26" idx="3"/>
          </p:cNvCxnSpPr>
          <p:nvPr/>
        </p:nvCxnSpPr>
        <p:spPr>
          <a:xfrm flipV="1">
            <a:off x="1916832" y="1166786"/>
            <a:ext cx="583474" cy="8229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916832" y="3152800"/>
            <a:ext cx="869226" cy="157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7" idx="1"/>
          </p:cNvCxnSpPr>
          <p:nvPr/>
        </p:nvCxnSpPr>
        <p:spPr>
          <a:xfrm rot="10800000">
            <a:off x="3429000" y="1523976"/>
            <a:ext cx="1224136" cy="13767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28" idx="1"/>
          </p:cNvCxnSpPr>
          <p:nvPr/>
        </p:nvCxnSpPr>
        <p:spPr>
          <a:xfrm rot="10800000">
            <a:off x="3643314" y="1166786"/>
            <a:ext cx="1009822" cy="2514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0" y="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K Blue Sheep" pitchFamily="50" charset="0"/>
              </a:rPr>
              <a:t>LITTÉRATURE - L’univers de Nicolas de </a:t>
            </a:r>
            <a:r>
              <a:rPr lang="fr-FR" sz="1600" dirty="0" err="1" smtClean="0">
                <a:latin typeface="DK Blue Sheep" pitchFamily="50" charset="0"/>
              </a:rPr>
              <a:t>Hirsching</a:t>
            </a:r>
            <a:endParaRPr lang="fr-FR" sz="1600" dirty="0" smtClean="0">
              <a:latin typeface="DK Blue Sheep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0" y="919811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>
                    <a:lumMod val="50000"/>
                  </a:schemeClr>
                </a:solidFill>
                <a:latin typeface="20faces" pitchFamily="2" charset="0"/>
                <a:ea typeface="Sketchy Smiley" pitchFamily="2" charset="2"/>
              </a:rPr>
              <a:t>O e d a b</a:t>
            </a:r>
            <a:endParaRPr lang="fr-FR" sz="4000" dirty="0">
              <a:solidFill>
                <a:schemeClr val="bg1">
                  <a:lumMod val="50000"/>
                </a:schemeClr>
              </a:solidFill>
              <a:latin typeface="20faces" pitchFamily="2" charset="0"/>
              <a:ea typeface="Sketchy Smiley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59</Words>
  <Application>Microsoft Office PowerPoint</Application>
  <PresentationFormat>Format A4 (210 x 297 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20faces</vt:lpstr>
      <vt:lpstr>Arial</vt:lpstr>
      <vt:lpstr>Calibri</vt:lpstr>
      <vt:lpstr>DK Blue Sheep</vt:lpstr>
      <vt:lpstr>Script cole</vt:lpstr>
      <vt:lpstr>Sketchy Smiley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castanié</cp:lastModifiedBy>
  <cp:revision>76</cp:revision>
  <dcterms:created xsi:type="dcterms:W3CDTF">2013-03-07T12:17:45Z</dcterms:created>
  <dcterms:modified xsi:type="dcterms:W3CDTF">2019-03-01T19:54:19Z</dcterms:modified>
</cp:coreProperties>
</file>