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5" d="100"/>
          <a:sy n="125" d="100"/>
        </p:scale>
        <p:origin x="1236" y="-3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55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48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1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83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47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52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73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35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30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1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53E1-DC6D-4B32-9698-B2D619D78820}" type="datetimeFigureOut">
              <a:rPr lang="fr-FR" smtClean="0"/>
              <a:t>17/04/2019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E87E-1A8B-41D1-9C2A-57A1C50E98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12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7937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fr-FR" sz="2800" b="1" dirty="0" smtClean="0">
                <a:latin typeface="DK Blue Sheep" panose="02000000000000000000" pitchFamily="50" charset="0"/>
              </a:rPr>
              <a:t>Les Gaulois</a:t>
            </a:r>
            <a:endParaRPr lang="fr-FR" sz="2800" dirty="0">
              <a:latin typeface="DK Blue Sheep" panose="02000000000000000000" pitchFamily="50" charset="0"/>
            </a:endParaRPr>
          </a:p>
          <a:p>
            <a:pPr algn="ctr" fontAlgn="base"/>
            <a:r>
              <a:rPr lang="fr-FR" sz="1400" dirty="0"/>
              <a:t> </a:t>
            </a:r>
            <a:r>
              <a:rPr lang="fr-FR" sz="1000" dirty="0" smtClean="0"/>
              <a:t>L’histoire de France (pour rire) - chantée </a:t>
            </a:r>
            <a:r>
              <a:rPr lang="fr-FR" sz="1000" dirty="0" smtClean="0"/>
              <a:t>par </a:t>
            </a:r>
            <a:r>
              <a:rPr lang="fr-FR" sz="1000" dirty="0" smtClean="0"/>
              <a:t>Annie CORDY</a:t>
            </a:r>
            <a:endParaRPr lang="fr-FR" sz="1000" dirty="0" smtClean="0"/>
          </a:p>
          <a:p>
            <a:pPr algn="ctr" fontAlgn="base"/>
            <a:endParaRPr lang="fr-FR" sz="1000" dirty="0"/>
          </a:p>
        </p:txBody>
      </p:sp>
      <p:pic>
        <p:nvPicPr>
          <p:cNvPr id="1032" name="Picture 8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7" descr="RÃ©sultat de recherche d'images pour &quot;fais voir le son steve waring 12 chansons incontournabl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AutoShape 4" descr="data:image/png;base64,iVBORw0KGgoAAAANSUhEUgAAAX0AAAF9CAYAAADoebhRAAAgAElEQVR4Xu3d0XZbybEDUPv/P9p30TfOckaU1btPg1PHxLwGhFAoFNRmMs73b9++/fjWfy458ONHzsLv379f0vanD6tu0aLcsSHDxFM8ER0PS3Q/yi+2i5akDtF8Z+yjUXKNdWdnQLuEFmh/QpMhV92iRbnVlyn4KZ6Ijpb+lPT8Ozpa+gd8TxacHrOMo7pFi3KL7knYKZ6Ijpb+pAS9XktL/4DnyYLTY5ZxVLdoUW7RPQk7xRPR0dKflKDXa2npH/A8WXB6zDKO6hYtyi26J2GneCI6WvqTEvR6LS39A54nC06PWcZR3aJFuUX3JOwUT0RHS39Sgl6vpaV/wPNkwekxyziqW7Qot+iehJ3iieho6U9K0Ou1tPQPeJ4sOD1mGUd1ixblFt2TsFM8ER0t/UkJer2Wlv4Bz5MFp8cs46hu0aLconsSdoonoqOlPylBr9fS0j/gebLg9JhlHNUtWpRbdE/CTvFEdLT0JyXo9Vpa+gc8TxacHrOMo7pFi3KL7knYKZ6Ijpb+pAS9XktL/4DnyYLTY5ZxVLdoUW7RPQk7xRPR0dKflKDXa+HSf4djTh9Qas2TdKsW8eSuGUx6Iv6lSz+5H/UwqUU9T+HVk5b+k02oiVOCNUm3apGDmOK3aH5gk56oFvVQtCu3aBcdO7/cRMsUrHrS0m/pR7KrQRQRyVIRHYpNeqJa1EPRrtyiXXS09J8729Jv6cvNLWP1OJeJN/5aYOFOYpOeqG4tZtGu3KJddLT0W/rL2bprsCbpVi3Ly2npi1WfYrWYZZ/KLQOJjpZ+S385W3cN1iTdqmV5OS19saqlH/w/ODqyiAMkemv9eqdf7xyI3UcKDaKISL4kRYdik56oFvVQtCu3aBcdfen3pb+crbsGa5Ju1bK8nL70xaq+9PvS/5CBvvT70j9SIv8kaem/9k8/ukR9jcs+lVu0i46+9PvSX87WXYM1SbdqWV5OX/piVV/6fen3pb9yMVpYyZfNit5fmEm6VYvMOcVv0fzAJj1RLeqhaFdu0S46+tL/F176uiBZvmIliKpbuFW3alH+Kfh6eG0T6l8yV6pFJlfdokW5Rbdik7qj3+m/i4myIF3+JA9Vu+Drobj1Eav+JXOlWmRy1S1alFt0Kzapu6X/ZBu6fFmQLl+1KP8UfD28tgn1L5kr1SKTq27RotyiW7FJ3S39lr7mMYKXkKuASces2lfx6l/SE9WyOuMDp7pFi3KLbsUmdbf0W/qaxwheQq4CJh2zal/Fq39JT1TL6owt/edO6S5b+i19ubkYdlJRxIYMEqt/WhQiXbUIt+oWLcotuhWb1N3Sb+lrHiN4CbkKmHTMqn0Vr/4lPVEtqzP2pd+XvmTlmwRRD0K4SfTGd5jKPwVfD69tQv3TjIs61SLcqlu0KLfoVmxSd1/6felrHiN4CbkKmHTMqn0Vr/4lPVEtqzP2pd+XvmSlL31y6/XgSUXx+umv/0T1r6X/0fOkJ7ph2afq7ku/L33NYwQvIVcBehTKPwGv/iU9US3in+oWLcotuhWb1N3Sb+lrHiN4CbkKmHTMqn0Vr/4lPVEtqzP2651+vSNZue3XOzTkjcFSQloqwq0WihbVIdyqW7UI/yTdoiXpifj3wCZ196U//KWvYbkrXg5ODmLndSgeihaZUQ9fNE/yJK07uR/VLvik7pZ+S1+yGMNKIcpBTCo4mbGlf+arDMmK7id2DH3pn7E2uXzhPjPN38ciB6d+C7c6K1pUh3CrbtUi/JN0i5akJ+Kf/sJX3X3p96WveYzgJbhyyH3pn3kxy9J1P8ItOUmXp+hWrHionrT0W/qaxwhegisH0dJv6a8GVjK4yrmLk4yr7pZ+S383l0c/J8GVg2jpt/RXgyoZXOXcxUnGVXdLv6W/m8ujn5PgykG09Fv6q0GVDK5y7uIk46q7pd/S383l0c9JcOUgWvot/dWgSgZXOXdxknHV3dJv6e/m8ujnJLhyEC39lv5qUCWDq5y7OMm46m7pt/R3c3n0cxJcOYiWfkt/NaiSwVXOXZxkXHW39F9c+rqg3dCsfE6CtcL3O0bnTGoR7Undd+XWX5zJXU7yUHKlWPFQPWnpt/Q1j0t4DaKEfEnAJiip+67cLf3NMF34mNyD5qql39K/EM3PP6pBlJBHBP+HNKn7rtwt/WTinnPLPWiuWvot/UiiNYgS8ojglv4fbZV9JncpOh4DiRblTuYwqbul39KPZFcPSEIeEdzSb+l/f9ThjH/kHvTWWvot/UjKNYgS8ojgln5Lv6X/+u+akscspZIsLOWe4onq0DllP6pF8Endd+Xud/qSoDNYuQfNVV/6femfSek/WDSIEvKI4L70+9LvS78v/dVykcLSMlzVsIMT3cqvcya1iPak7rty96UvCTqDlXvQXPWl35f+mZT2pf+lj3qcycMX7pb+l6s9DpD9aK5a+i3944HVknjgJeQRwf16p1/v9Oudfr2zWi5SWPpbeVXDDk50K7/OmdQi2pO678qtv8STu5zkoeRKseKhehJ96eugU/BqoixIZ1Qtwp/ULTrSpZL0UOZUv0W3cotuxYpu/VNeklvnnIJXT1r6L/56R4OiCxX+uxaF6k56mPRbdKsnoluxorulr+5+xKvfLf2W/vXUHWCQ4GrBCfeBUT6lSOpW7uSc6rdoT3InPUlyqyct/ZZ+Mo/L3BJcKQn96mhZ8AYwqVu5N+Qvf0R22Zf+sq2fAtXvln5L/3rqDjBIcLXghPvAKH3p4/8KRvapuxTu5O6T3OpJS7+ln8zjMrcEVw9ZuJcFbwCTupV7Q/7yR9Rv0Z7kXh5wGFA9aem39EdEWIIrJdGvd16/Xtllv965vh/1u6Xf0r+eugMMEtyW/kfD1ZMDKzv2HbNol5zoL5SkJ0lu9aSl39JP5nGZW4IrJdGX/vIKjgFll1rMSe5jBryYSD1p6bf0XxzR5z9OgtvS70t/NbSalVXeSTi5nZ+PoMdfeyID1MTXHpwu9K67lDk1g8It/ik2qVu5Vbvg1W/RnuSWGSdh1RMu/UnDTtEyJbS6fNGtX5OU+/rjQPaZ9HvSVzDiyZR+mKajpX9gI3JwGtop3C392V9LSU50ly39AyUxiKKlf2AZcnAt/fctT8mJFnOSu6V/oCQGUbT0DyxDDq6l39JfjZxkRTKov1Ba+qsbuweupX9gT3JwcsiTjk2LQjwp9+xfhJNyqPdz4Lz/OoqW/oGVSsFpaKdwt5hnF7PkRHfZ0j9QEoMoWvoHliEH19J/3/KUnGgxJ7lb+gdKYhBFS//AMuTgWvot/dXISVYkg/oLpaW/urF74Fr6B/YkByeHPOnYtCjEk3LP/kU4KYd6PwfO+6+jaOkfWKkUnIZ2CneLeXYxS050ly39AyUxiKKlf2AZcnAt/fctT8mJFnOSu6V/oCQGUbT0DyxDDq6l39JfjZxkRTKov1Ba+qsbuwfu+w9Nyz3mGqtSDjk9hK5+kvaUN+qJ6FD/JmmROZO6RUexnzywWvqvjYYeflKdHuck7Slf1BPRof5N0iJzJnWLjmJb+iMyoIefFK3HOUl7yhf1RHSof5O0yJxJ3aKj2Jb+iAzo4SdF63FO0p7yRT0RHerfJC0yZ1K36Ci2pT8iA3r4SdF6nJO0p3xRT0SH+jdJi8yZ1C06im3pj8iAHn5StB7nJO0pX9QT0aH+TdIicyZ1i45iW/ojMqCHnxStxzlJe8oX9UR0qH+TtMicSd2io9iW/ogM6OEnRetxTtKe8kU9ER3q3yQtMmdSt+gotqU/IgN6+EnRepyTtKd8UU9Eh/o3SYvMmdQtOopt6Y/IgB5+UrQe5yTtKV/UE9Gh/k3SInMmdYuOYlv6IzKgh58Urcc5SXvKF/VEdKh/k7TInEndoqPYf6H0NeSypGSwkrplxgc2OadqmYJP7ifpd1K37iY5p2pJ+iJzqg7hVk+S+OjfvaMmyqBJw5O6ZcaW/icvle+Pvycw809zlfH1T6zJe5N9qg7hfr2rn//Elv4Tb3T5yYXeNVhJT5L7Sfqd1K1+J+dULUlfZE7VIdzqSRLf0m/pJ/MV4dbjFBHJQ07qlhmn/Qky6YvsU3UIt+4niW/pt/ST+Ypw63GKiOQhJ3XLjC39M18bJrOi+xR8S7+lL3kZgU2WZ/KQk7p1Mck5VUvSF5lTdQi3epLEt/Rb+sl8Rbj1OEVE8pCTumXGvvT70v+hgVnFJ0Pe41zdwt+Ha66u7zR5P6puyj5VxyQPxfO+9PvSl7yMwOpxiujkISd1y4x96fel35f+PzLQ49QKeS0+uZ+W/mt3+fhpU/apOpJZSW6hL/2+9JP5inDrcYqI5CEndcuMfen3pd+Xfl/62hn/Kj5Zni391692yj5VRzIryS2MeuknTZSFJnUklzmJW/zWl+e7cMs+NbPqoWiZhFVfUtrVb9Gt3C39J1sWw1MhuTuvBlE8fxduyYD4l/4eXXSnsepLSs+kzLb0W/qRnE8KuRz+JN2yGJmxpS/OnsFOylVLv6V/JtUX/3sRKa1JB5TULYsRHS19cfYMdlJmW/ot/TOpbul/6aMe/peEvwFa+s/dUl/Ec8Hq7kW3crf0W/qS3WWsBjEZ8rtyL5u98X+2o/sRLZOwsvukbvVbdCt3S7+lH8m6BjEZ8rtyy2Jkxn69I86ewU66h5Z+S/9Mqvv1zpc+6uF/Sdivd760SH8Zfkm4CdDdi27lbum39Ddj/OePaRCTIb8rtyxGZuxLX5w9g510Dy39lv6ZVPel/6WPevhfEval/6VF+svwS8JNgO5edCt3S7+lvxnjvvQfDiSPUxYjOvrSF2fPYLWYZZ/KzaWvP+CMZWVZcUCCssL3T4zsXrUIt2pXLcIvulWHcIvmd8Kq5+LNXffT0pctD8cmA66vQ9WSPCDVImsW3apDuEXzO2HVc/Hmrvtp6cuWh2OTAW/pP1++HL7uR7iHR/Nfk6eei9C77qelL1sejk0GvKXf0h8e/6fykjfR0r9jIv4yzcmAt/Rb+nc8l+RNtPTvmIi/THMy4C39lv4dzyV5Ey39OybiL9OcDHhLv6V/x3NJ3kRL/46J+Ms0JwPe0m/p3/FckjfR0r9jIv4yzcmAt/Rb+nc8l+RNtPTvmIi/THMy4C39lv4dzyV5Ey39OybiL9OcDHhLv6V/x3NJ3kRL/46J+Ms0JwPe0m/p3/Fckjdx29J//J1Rssy7mpjULf4pNhks9WSSFvVxFa8zqoerOvSXrPDeGat+6z5T3qjulI6fuWrpJ+29zp0MrQZxkpbrzl5/uT8Y1EPRnfRbdEzCqt9TPFTdSc9b+kl3D3AnQ6tBnKTlgLVPKXRG9VB0qxbhvitW/Z7ioepO7qeln3T3AHcytBrESVoOWNvST5kY5J2UWRlTdQu3Ylv66tiL8ZOKdpKW1Bp0xuQxq5aUJ5N41e8pHqrupOct/aS7B7iTodUgTtJywNq+9FMmBnknZVbGVN3CrdiWvjr2Yvykop2kJbUGnTF5zKol5ckkXvV7ioeqO+l5Sz/p7gHuZGg1iJO0HLC2L/2UiUHeSZmVMVW3cCu2pa+OvRg/qWgnaUmtQWdMHrNqSXkyiVf9nuKh6k563tJPunuAOxlaDeIkLQes7Us/ZWKQd1JmZUzVLdyKbemrYy/GTyraSVpSa9AZk8esWlKeTOJVv6d4qLqTnrf0k+4e4E6GVoM4ScsBa/vST5kY5J2UWRlTdQu3YkeVvojXAhLTk9wyo2JVt/KLh8ot2qfoeMw4SYt6LniZU3YpGnb8Fi0y40NLklt8ER0/dU/6u3eSg8pC1UThlhkVq7qVPzmnaJ+iY6eExHPxRHh3sOJ5UrfoSBezzKm6ZUeio6X/ibNqYnKhyeUL96SCS/o9afeqRfcpePE8qVt0tPSfb7gv/Se+aGg1iHJsglXdwt3Sf+5Wcvfpfcr+Zc6kbtHR0m/pL2dcQ6tBXBaCQNWN9GO+v076rR5O0qL7FLzMqR6mdLT0W/rL2dLQykEsi9gAqm79Eck5RfsUHZP+9KO7VLx4LrtM6mjpt/SX86WhlYNYFrEBVN36I5JzivYpOlr6n5TK98e3xpl/dPfJXCW5xT3R8fMXYf/XOx/tVRM1iLJQwapu4Z5UcEm/1cNJWnSfgpc51cOUjr70+9JfzpaGVg5iWcQGUHXrj0jOKdqn6Jj0i1B3qXjxXHaZ1NHSb+kv50tDKwexLGIDqLr1RyTnFO1TdLT0+/XO6g1Nymy/3nmyNSmg9OGvhkpfNcL7CzsluFN0pHevOdzZ6epnxPOkbtGhNzGJe3UvOuNP/A+dVNQgdlJYUHoMnvQkJnqDeEoM1W/RfVduXafOKfzi904hihbBqm7hVmxLXx17MT55QC8e5Y8/bspRqN+i+67cmhOdU/jF75b+c2db+pK4fwGbPKB/YZxPf6Qec0q7+i2678qtXuucwi9+t/Rb+pKtMdjkAY0ZMvy3Vcqc6reU0F25xb900YrfaS3ii+oWbsX2pa+OvRivRfFiecd+3JSjUL9F9125dck6p/CL3y39vvQlW2OwyQMaM2Rf+k9XIQWnORFuzYlqEX7VndSS1C3ciu1LXx17MX5KaNNj6zGn9Kjfovuu3Oq1zin84ndf+n3pS7bGYJMHNGbIvvT70l8MY0t/0ag/wPrSv+5hlKGlH7X3A7n6LSV0V27dgM4p/OJ3X/p96Uu2xmCTBzRmyL70+9JfDGNLf9GovvSz/wfW19fwOUNLP+nuR271W0rorty6AZ1T+MXvvvT70pdsjcEmD2jMkH3p96W/GMaW/qJRJ1/6UkK6oOvj/Dsv5klzioeyywevzJnklhn1tSczKrfqTuJ1zqQWzYpoSc4pupM6xI+fmdW/cO22gw76f/PRJaXwssuW/id/VA7mKrV33WVSR/oXZ7Js5X6SOnQ/LX117Al+0kJlHAmtFkWSW2bUUtFd6pyqPYXXOVM6dD+qIzmn7D6pQz1p6atjLf0lx+Qg9BfKkoDfQKJFj1O4VXcSr3MmtSQ9TM4pupM6dDctfXWspb/kmBxES3/J0qOgUSUU/IosOadkPKlDg9HSV8da+kuOyUG09JcsPQoaVUIt/aO7/Yqspf+VQwv/+aQDWpD7X0iymJPcMuMDK1p0l8KtupN4nTOpJelhck7RndShu2npq2N96S85JgfRl/6SpUdBo0qoL/2ju/2KrKX/lUML//mkA1qQ25f+H0zSXeovN9lPEqtzJrUkPUzOKbqTOnQ3LX11rC/9JcfkIPrSX7L0KGhUCfWlf3S3X5G19L9yaOE/n3RAC3L70u9Ln/7tasnUDlYfCPIzkrcpupM6xI8H9vvj366XD4l4MSX92pMZFatzCn/9/ujWFL9ljz+PLfiiVS1JvGRWfVFumXPSfqJztvQlFs+xybDI8lWHcF936RyDzik/OelJUrfMmMaqh+KLcsusokN4d7DROVv6Oyv5388kwyLLVx3Cfd2lcww6p/zkpCdJ3TJjGqseii/KLbOKDuHdwUbnbOnvrKSlf921fYbkcUaPrV/vPF267PNd9hOds6W/Xz6/Pimh1Z8my1cdwq26k3idU7QkPUnqlhnTWPVQfFFumVV0CO8ONjpnS39nJX3pX3dtnyF5nNFj60u/L/3F2Edz2NJf3MIfYFNKSHUkg3Xd1c8ZdE7RkvQkqVtmTGPVQ/FFuWVW0SG8O9jonC39nZX0pX/dtX2G5HFGj60v/b70F2MfzWFLf3ELfelfN+oQQ0v/kJEhGi0s2adyy4iiQ3h3sNE5W/o7K+lL/7pr+wzJ44weW1/6fekvxj6aw5b+4hb60r9u1CGGlv4hI0M0WliyT+WWEUWH8O5go3O29HdW0pf+ddf2GZLHGT22vvT70l+MfTSHP5A9eXCLfmzBZEydcQr3ljHwIfFFPAEJ46DiySTxyf1M8iQ5Z3Kf4qHOGP1bNpOmKLcYI4Y/dEzhVk8UL76IJ6pjEl48maQ7uZ9JniTnTO5TPNQZW/pPNieGt/SfR1+DmDygJLdmJalFuJP7meRJck7xW7Hioc7Y0m/pL+cxGcRlEcOA4skk6VoUon2SJ8k5xRPFioc6Y0u/pb+cx2QQl0UMA4onk6RrUYj2SZ4k5xRPFCse6owt/Zb+ch6TQVwWMQwonkySrkUh2id5kpxTPFGseKgztvRb+st5TAZxWcQwoHgySboWhWif5ElyTvFEseKhztjSb+kv5zEZxGURw4DiySTpWhSifZInyTnFE8WKhzpjS7+lv5zHZBCXRQwDiieTpGtRiPZJniTnFE8UKx7qjC39lv5yHpNBXBYxDCieTJKuRSHaJ3mSnFM8Uax4qDO29Fv6y3lMBnFZxDCgeDJJuhaFaJ/kSXJO8USx4qHO+H3S370jxvCg8Pee3JVb/NvBqi87P2PlM3IQK3yvwqh/MmeSW/2ZpEW1C17mlF2KhgdWdDzwLf0nDrOJQ36haFgUr74o/yo+eUCrGnZw6p/MmeTWWSdpUe2Clzlll6Khpf8Ht8R0WebP35wtfc3pJbz4fekHHf7wu+QqOefhlVyikzmTmRUdfel/snI2saV/6Xj0w8kDUi2Cf5dcJecUv9NYmTOZWdHR0m/p011ouIgcwMkDAhkMVf9kziS3DjpJi2oXvMwpuxQN/XqnX+9oXggvISdiBCcPCKUQXP2TOZPcNOTOf7EIf1JWLUm8eC67VM2ioy/9vvQpXxouIgdw8oBABkPVP5kzya2DTtKi2gUvc8ouRUNf+n3pa14ILyEnYgQnDwilEFz9kzmT3DRkX/pP7ZJdxv3u/07/o8XJA0pya1gUr9qVfxWfPKBVDTs49U/mTHLrrJO0qHbBy5yyS9HQl35f+poXwkvIiRjByQNCKQRX/2TOJDcN2Zd+X/oamFV8MuR35V71bhenvuz+nK8+J2X4Fdcr/3P1T+ZMcqtHk7SodsHLnLJL0dCXfl/6mhfCS8iJGMHJA0IpBFf/ZM4kNw3Zl/57v/Q1LBJy5X4HvB5+0hPd5STtKV/Uk5SOHd532M+OL6ufSe5edxP9u3dWDfmFSxqjWu6I1+UnZ9RdTtKe8kU9SenY4X2H/ez4svqZ5O51Ny391a3dAKfLT46kIZ+kPeWLepLSscP7DvvZ8WX1M8nd625a+qtbuwFOl58cSUM+SXvKF/UkpWOH9x32s+PL6meSu9fdtPRXt3YDnC4/OZKGfJL2lC/qSUrHDu877GfHl9XPJHevu2npr27tBjhdfnIkDfkk7Slf1JOUjh3ed9jPji+rn0nuXnfT0l/d2g1wuvzkSBrySdpTvqgnKR07vO+wnx1fVj+T3L3upqW/urUb4HT5yZE05JO0p3xRT1I6dnjfYT87vqx+Jrl73U1Lf3VrN8Dp8pMjacgnaU/5op6kdOzwvsN+dnxZ/Uxy97qblv7q1m6A0+UnR9KQT9Ke8kU9SenY4X2H/ez4svqZ5O51Ny391a3dAKfLT46kIZ+kPeWLepLSscP7DvvZ8WX1M8nd626+/8BPJMWvGpjGoSVROeL3XXVHDcS/C0b8Vt26H9GS5H7MqfzijcwpvKpbdSQ90TkF39J/4takZUoQ76pbAruDFV/Eb9UiOh7coiXJreWpvsicyi2+qA7hVt1JfEu/pR/Jlx5QRMR/SOU4k7pFR0v/TCLEc929cJ+Z5gxLS7+lfyZJ/2DRA4qIaOl/aqvuJ1lwqkWyIrpVh3CL5jS2pd/Sj2RMDygioqXf0v/xYzlamtmW/rK184GTlilBvKvudCLEF/FbdYuOfr2j7j7Hi+e6e+E+M80Zlr70+9I/k6R+vfOlj1oSUkJJ7sdgyv+lGb8BZE7hVd2qI+mJzin4ln5LX/KyjNUDWibeAMpxJnWLjr70NxZ98ZZ197rPMxNdZ2npXwzK9RX8mUGCOCmEojvtofiS1C06WvpnUiGe6+6F+8w0Z1ha+i39M0nq1ztf+qglISWU5NavSb404oVZEV/E77Qn6qHgW/otfcnLMlYPaJl4A5g8fJEjOvrSF2c/x4rnmlnhPjPNGZaWfkv/TJJe+HpTwXKceviiRXS09MXZlr641b9wTdw6gE0e/gF5f6QQ7Vqed+UWz2VGLX3RsYNV7fIzJCuqYwq3+KFY9uTxv8aSH6I/QLhlQcI7Cav+TfJEtKvuu3JLtmTGlv5zZ5MeJrklJ4pl3S19tfganhf0/fGHsRn/iPaW/sediX8t/Zb+6tVzrlr6q9aewfGCWvofjJ/0C0VS8S67F0/0l1vSwyS3eiJ41t3SF3uvY3lBLf2W/vXYXWbQ3MoPlF/iqmMKt/ihWPakpa8WX8Pzglr6Lf1rkTvyac2t/NApxawzim7xQ7Gsu6WvFl/D84Ja+i39a5E78mnNrfxQKU/VMYVb/FAse9LSV4uv4XlBLf2W/rXIHfm05lZ+6JRi1hlFt/ihWNbd0leLr+F5QS39lv61yB35tOZWfqiUp+qYwi1+KJY9aemrxdfwvKCWfkv/WuSOfFpzKz90SjHrjKJb/FAs627pq8XX8Lygln5L/1rkjnxacys/VMpTdUzhFj8Uy54kS18M10GTeDVRtNzVE5nxgVUPk76oFp11Fa8ziu4k9+p8uzjRLp7s6ln93BTdouMxW/Tv3lExq2ancclg3dUT9Vw9TPqiWnTWVbzOKLqT3Kvz7eJEu3iyq2f1c1N0i46W/ifbTQZLF7QawGk49TDpi2pJeakziu4kd8qPX7yiXTx5F93iX0u/pR+7Cz1ODa4IVy3CLVidUXQnuWXGHaxoF092tMhnpugWHS39lr5knLB6nBpcEaNahFuwOqPoTnLLjDtY0S6e7GiRz0zRLTpa+i19yThh9Tg1uCJGtQi3YHVG0Z3klhl3sKJdPNnRIp+Zolt0tPRb+pJxwupxanBFjGoRbsHqjKI7yS0z7mBFu3iyo0U+M0W36Gjpt/Ql44TV49TgihjVItyC1RlFd5JbZtzBinbxZEeLfGaKbtHR0m/pS8u5/MUAABGrSURBVMYJq8epwRUxqkW4Basziu4kt8y4gxXt4smOFvnMFN2io6Xf0peME1aPU4MrYlSLcAtWZxTdSW6ZcQcr2sWTHS3ymSm6RUdLv6UvGSesHqcGV8SoFuEWrM4oupPcMuMOVrSLJzta5DNTdIuOln5LXzJOWD1ODa6IUS3CLVidUXQnuWXGHaxoF092tMhnpugWHT9L/0fQRRUTlPJNtcjyBZucUXTsYKd4qNqTnosnqkO41RPFq3blX8UnPUnOmNS96t0vXEtfHbuITwbrorQvPz4puF+K/Q2Q9Fw8UR3CLX7sYFX7zs9Y+UzSk+SMSd0rvv2OaemrYxfxyWBdlPblxycF90uxLX2x6EvslNwmM5icMan7y+X9A9DSV8cu4pPBuijty49PCu6XYlv6YtGX2Cm5TWYwOWNS95fLa+mrRWfxyWCdVfqRbVJwZdak5+KJ6hBu8WMHq9p3fsbKZ5KeJGdM6l7xrV/vqEsH8clgHZT5lGpScGXWpOfiieoQbvFjB6vad37GymeSniRnTOpe8a2lry4dxCeDdVBmS3/RTDlm3b1wL8rdhqn27R/0xQeTniRnTOpWr/udvjp2EZ8M1kVpX358UnC/FPsbIOm5eKI6hFv82MGq9p2fsfKZpCfJGZO6V3zrS19dOohPBuugzL70F82UY9bdC/ei3G2Yat/+QX3pp6z7L29f+nGL//cHTDmenbEnlZDoT3ounqgO4RY/drCqfednrHwm6UlyxqTuFd/60leXDuKTwToosy/9RTPlmHX3wr0odxum2rd/UF/6Kev60o87+8kPmHI8O/NPKiHRn/RcPFEdwi1+7GBV+87PWPlM0pPkjEndK75deuknxYvpqkO41UTBq27hVmzSE51TtCS51UPB31X3Y0bVLr4IVnJyZ93iie6Gv9PXHyDiZaGqQ7hFs2JVt/ILPumJzilaktzin2LvqvvO5ame605X8ZLvVc5fOJ2xpa8OX8Trgi7+uD9+fFIQRYt6KNxJv++qu6V/PRXJDGquWvrX90kMuiAiR/CkIIoW9VC40UKC31V3S5/W/BSczKDmqqV/fZ/EoAsicgRPCqJoUQ+FGy0k+F11t/RpzS19sUuO864HpLrFP8WK38qtc4qWJLfOKfi76m7py5afYyXf+tM0V33pq8MX8bqgiz/ujx+fFETRoh4Kd9Lvu+pu6V9PRTKDmquW/vV9EoMuiMgRPCmIokU9FG60kOB31d3SpzX36x2xS47zrgekusU/xYrfyq1zipYkt84p+LvqbunLlvv1DrnVwye7LoPFb/1hyYJLcuucgr+r7pa+bLmlT25JCd31gFQ3GYhg8Rup+d/gFC3qoXDrnIK/q+6Wvmz5BqX/7du3HzJS8oDkKKboeHiX1CK7Ef+E9xdW5kxr2dG/8hmZcYXvd4x6IlqUW7UXf80B2WX6l+z3lv7HZeoB6UKvxefzT6tu1SFzprWo9lW8zLjK+QunnogW5VbtxV9zQHbZ0v/EazVRVqYHlNSS1C3c+ica9VC1pPDJXaonokW5U/6V97kDssuWfkt/+Y7Shy/BTWtZNgWBMiNSj/rvOVR78dcc0Fwl76df7zzZpRquC70Wn369k/JP/zSjOpK5Um7VXvw1B7Qjkvts6bf0l9MswU2GdlnwBlBmVHr1RLQot2ov/poDsst+vdOvd5bTlj58CW5ay7IpCJQZkbpf76hhfxFec5W8n770+9JfPi0JbjK0y4I3gDKj0qsnokW5VXvx1xyQXfal35f+ctrShy/BTWtZNgWBMiNS96Wvhv1FeM1V8n760u9Lf/m0JLjJ0C4L3gDKjEqvnogW5VbtxV9zQHbZl35f+stpSx++BDetZdkUBMqMSN2Xvhr2F+E1V8n76Uu/L/3l05LgJkO7LHgDKDMqvXoiWpRbtRd/zQHZZfyl/0PVXJv97T+txynrUe7kMkS3hly5Zc47e5icUzxXD4VbZlTsJN2iRf3j/xMVNbL4/3VAlvn4pCxUuZO7Ed0t/eebUA9ln5oV0ZLklhkVO0m3aJHd/Ly1vvQ1GtfwssyW/vwyvJaGP39aj1m0TMphcs4pnoiO9COopa/buIifdGwXR/njx/WQxRflljlFh/DuYCfNKVrUQ+He8XH1M5N0ixb1r6W/mohDOFlmX/p96R+K3QeaSTnU0rqjJ6pZ9qP+tfR1GxfxssyWfkv/Ytw+/fikHGpp3dET1Sz7Uf9a+rqNi3hZZku/pX8xbi19MDB5myDjJ1S0tPTV3RfjZZkt/ZZ+Kp6TcqildUdPVLPsR/3rS1+3cREvy2zpt/Qvxq0vfTAweZsgoy99NWs6Phks5U56xa+P749/OXztH+VeY/1/1J09TM4pnquHwi0zKnaSbtGi/vWlr8m4iJdl9qXfl/7FuPWlDwYmbxNk8OODS//xL32qoOL/1wExXYP1Ll4nPRRu9Vv2qTqmcKsnihdfxJNJjyaZUf1TPP+Fa/oD3gEvC9XQvoN/6eOU/ajfsk/VMYVbPVG8+CKepHMlc8qMwruDbenvuPaPz8hCNbQH5N2CIumhcKtZsk/VMYVbPVG8+CKetPSfb6Klrwl9gk+G9oC8W1AkPRRuNUtKSHVM4VZPFC++iCct/Za+ZnEZnwztsoibA5MeCrfaKCWkOqZwqyeKF1/Ek5Z+S1+zuIxPhnZZxM2BSQ+FW22UElIdU7jVE8WLL+JJS7+lr1lcxidDuyzi5sCkh8KtNkoJqY4p3OqJ4sUX8aSl39LXLC7jk6FdFnFzYNJD4VYbpYRUxxRu9UTx4ot40tJv6WsWl/HJ0C6LuDkw6aFwq41SQqpjCrd6onjxRTxp6bf0NYvL+GRol0XcHJj0ULjVRikh1TGFWz1RvPginrT0W/qaxWV8MrTLIm4OTHoo3GqjlJDqmMKtnihefBFPWvotfc3iMj4Z2mURNwcmPRRutVFKSHVM4VZPFC++iCct/UOlLwvS5U/BJ4OVnHGSbtUivmgGRUuSW2acVFiqW/HqufKv4iUnd94P/xu5Uxa0usgdXHL5O3pWPzNJt2pZnVGP7YEXLZpv4ZYZdc6kDtWtePVc+Vfx6qHoVu5VzTu4lv4T13RBsvydJa1+ZpJu1bI6o5ZhS1+c/Xew73A/yXvQrbX0W/qamSV8MuRaEqIlyb1k3G8g0SIzqo40XuZMalEPRbdyR+fUv09fBk0KT3LrgqZ4Mkm3apF9qt+iJcktM+qfaGRG1ZHGq+cpPeqh6Fbu1Iw//+Tb0v9ory5Ilh9dJvxfDmqpqG71UPjVb9GS5JYZdT8yo+pI49XzlB71UHQrd2rGlv4nzuqCZPnRZbb0n9or+9RdCrfuXrQkdahuxcucyi149VB0K7foVmxf+k8c0wXJ8nVBgp+kW7XInOq3aElyy4x96atb1/GSkzvvp6Xf0r9+LQc8FBHJYk5yy4x3LpXknMot+Jb+J27pUYjpU7DJ5SdnnKRbtYgvmkHRkuSWGVv66tZ1vOTkzvvpS//AK1WL4no8nzMkQ6uaVYvwq9+iJcktM965VJJzKrfgJSd33k+09NVEWZBi5ZhVt3CrbtWi/FPwSQ9lxqTfOqNoUW7x5IEVLcp9V7x4nvRPdPzcZfJ/spkcVIMixqhu4VbdqkX5p+CTHsqMSb91RtGi3OJJS/+5W+K57FJ3Izpa+p+4qwtS02WpqkW4J2GTHsqcSb91RtGi3OJJS7+lv5wXCe0y6SZQjkJ1C7fKVy3KPwWf9FBmTPqtM4oW5RZPWvot/eW8SGiXSTeBchSqW7hVvmpR/in4pIcyY9JvnVG0KLd40tJv6S/nRUK7TLoJlKNQ3cKt8lWL8k/BJz2UGZN+64yiRbnFk5Z+S385LxLaZdJNoByF6hZula9alH8KPumhzJj0W2cULcotnrT0W/rLeZHQLpNuAuUoVLdwq3zVovxT8EkPZcak3zqjaFFu8aSl39JfzouEdpl0EyhHobqFW+WrFuWfgk96KDMm/dYZRYtyiyct/Zb+cl4ktMukm0A5CtUt3CpftSj/FHzSQ5kx6bfOKFqUWzxp6bf0l/MioV0m3QTKUahu4Vb5qkX5p+CTHsqMSb91RtGi3OJJS7+lv5wXCe0y6SZQjkJ1C7fKVy3KPwWf9FBmTPqtM4oW5RZPWvot/eW8SGiXSTeBchSq+x24N21f/ph4Ln4vC9gEim79ETKn6hDudOmrFvFRfJmi4zFfVEv/7p2PEZKg6ILuyi2HtoMVX5IHodpFt3LLnKpDuFv6urnXdoqq61+49sSx5AHdlVuDpXjxRQtLtQhedAvvpMdES18319K/7tgBBikKPeR34D6wgj9SiOfi9yTdqkXmFP/0F0pLXzfX0r/u2AGGKQeUPM4k94EVtPTRxCmZbenj4l787YGq69c7L15QspiT3BosxYt2KUPVoXjRrdwyp+oQ7pa+bq4v/euOHWCQkCcP6K7cB1bQlz6aOCWzLX1c3IsfkqquL/0XL6il/zyi4ouUoR6E4kW3csucqkO4W/q6ub70rzt2gEFCnjygu3IfWEFf+mjilMy29HFxL35Iqrq+9F+8oJZ+X/qrR9rSX3Xqc5zcm/itykTHgzuqpf9y1mv/KJZcfpJbQ6540Z48iKRu5ZY5xb+dUlF+mVXmFF79E8oUHTv7EV/60h/+0pdlprHJo0hrn8Cvxfkufqsvssukh7fV3Zf+7Je+BDyNTR5QWvsEfi2Jd/FbfZFdJj28re6Wfkt/9YiSB7Sq4c44LYl38Vt9kQwkPbyt7pZ+S3/1iJIHtKrhzjgtiXfxW32RDCQ9vK3uln5Lf/WIkge0quHOOC2Jd/FbfZEMJD28re6Wfkt/9YiSB7Sq4c44LYl38Vt9kQwkPbyt7pZ+S3/1iJIHtKrhzjgtiXfxW32RDCQ9vK3uln5Lf/WIkge0quHOOC2Jd/FbfZEMJD28re6Wfkt/9YiSB7Sq4c44LYl38Vt9kQwkPbyt7pZ+S3/1iJIHtKrhzjgtiXfxW32RDCQ9vK3uln5Lf/WIkge0quHOOC2Jd/FbfZEMJD28re6Wfkt/9YiSB7Sq4c44LYl38Vt9kQwkPbyt7mTpy3ImYXWZdw3WJM/Fw+R+ktyT/NY5J2kXLZIr4X1gxcMpOn7qbum/9qWfDJZyT8LLUcixPWacwj3Jb/VwknbRIrsX3pa+ujUcrwcxJVjDbf2jPPEwuZ8k96T96JyTtIsWyZXwtvTVreF4PYgpwRpua0t/0II044Okk5QptzlFR7/e+SQ+ehCTFkoXMQgsHib3k+QeZDd9Hz1Jt2qRXCm3ZGWKjpZ+S19zHsPLUcixPQRP4Y6Zt0GsHm78iBEfkd2rYPFwio6Wfktfcx7Dy1HIsbX0n69MPYwtPkwsuVIp4uEUHS39lr7mPIaXo5Bja+m39FOhlRxKvlWv6Gjpt/Q1XzG8HIWGfAp3zLwNYvVw40eM+IjsXgWLh1N0tPRb+przGF6OQo6tL/2+9FOhlRxKvlWv6Gjpt/Q1XzG8HIWGfAp3zLwNYvVw40eM+IjsXgWLh1N0bJW+GvMO+ORC38G/n0H8/viXw9f+Ub+T3GuK/x8lOvonFHH2c6x6Lj9VcyjcSSz/NQxJMXflvuvyJ/ktx6l+J7nFQ9HR0hdnW/riVktf3PoEqyV04Ef+dRRSiOp3klsWITpa+uJsS1/caumLWy39A249p5BCbOl/9FD8018osaW/gFh9EUmaQ+FOYlv6B9y96/IPjH6MQo5T/U5yiwGiQ4s5yS0zTsOqL6JfcyjcSWxL/4C7d13+gdGPUchxqt9JbjFAdLT0xdl+vSNutfTFrX69c8Ctfr2zaqL8ckv+QlnVOxGnvsgMsh/hTWNb+gccvuvyD4x+jEKOU/1OcosBoqMvfXG2L31xq6UvbvWlf8CtvvRXTZRfbslfKKt6J+LUF5lB9iO8aWxL/4DDd13+gdGPUchxqt9JbjFAdPSlL872pS9utfTFrb70D7jVl/6qifLLLfkLZVXvRJz6IjPIfoQ3jW3pH3D4rss/MPoxCjlO9TvJLQaIjr70xdm+9MWt/wPLpEzdS6jwrQ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1187202"/>
            <a:ext cx="3429000" cy="72019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Il y a longtemps, longtemps, longtemps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Longtemps</a:t>
            </a: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, longtemps de ça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La France s'appelait la Gaule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Et les Français les Gaulois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Il y a longtemps, longtemps, longtemps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 err="1">
                <a:solidFill>
                  <a:srgbClr val="000000"/>
                </a:solidFill>
                <a:ea typeface="Times New Roman" panose="02020603050405020304" pitchFamily="18" charset="0"/>
              </a:rPr>
              <a:t>Longtemps</a:t>
            </a: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, longtemps de ça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La France s'appelait la Gaule</a:t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Et les Français les Gaulois</a:t>
            </a:r>
            <a:endParaRPr lang="fr-FR" sz="1400" dirty="0">
              <a:ea typeface="Calibri" panose="020F0502020204030204" pitchFamily="34" charset="0"/>
            </a:endParaRPr>
          </a:p>
          <a:p>
            <a:pPr algn="ctr"/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Ils avaient des moustaches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En guidon de vélo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Des yeux bleus et un casque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En guise de chapeau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Car nos vaillants ancêtres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Avaient peur que le ciel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Leur tombe sur la tête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Comme un coup de soleil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Refrain</a:t>
            </a:r>
          </a:p>
          <a:p>
            <a:pPr algn="ctr"/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Avec de grandes haches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Qu'ils taillaient dans le roc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Ils pourchassaient des vaches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Qu'ils appelaient aurochs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N'ayant pas à l'époque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De bureaux de tabac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Ils fumaient des gauloises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Mais ne le savaient pas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Refrain</a:t>
            </a:r>
          </a:p>
          <a:p>
            <a:pPr algn="ctr"/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endParaRPr lang="fr-FR" sz="1400" dirty="0">
              <a:effectLst/>
              <a:ea typeface="Calibri" panose="020F050202020403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1193" y="1187202"/>
            <a:ext cx="2686505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Quelle vie de Cocagne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En ces temps reculés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Ce sacré Charlemagne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Etait loin d'exister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Vous parlez de vacances !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Pas d'école, pas d' lycée !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Y avait que des dimanches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Et des jours de congé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b="1" dirty="0">
                <a:solidFill>
                  <a:srgbClr val="000000"/>
                </a:solidFill>
                <a:ea typeface="Times New Roman" panose="02020603050405020304" pitchFamily="18" charset="0"/>
              </a:rPr>
              <a:t>Refrain</a:t>
            </a:r>
          </a:p>
          <a:p>
            <a:pPr algn="ctr"/>
            <a:endParaRPr lang="fr-FR" sz="14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algn="ctr"/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Oui, c'est bien ça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(Oui, c'est bien ça)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Et c'est pourquoi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(Et c'est pourquoi)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Le grand-papa du grand-papa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Au grand-papa de grand-papa</a:t>
            </a:r>
            <a:b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(C'était un Gaulois !)</a:t>
            </a:r>
            <a:endParaRPr lang="fr-FR" sz="1400" dirty="0">
              <a:ea typeface="Calibri" panose="020F0502020204030204" pitchFamily="34" charset="0"/>
            </a:endParaRPr>
          </a:p>
          <a:p>
            <a:endParaRPr lang="fr-FR" sz="14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90" y="8073390"/>
            <a:ext cx="1832610" cy="18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345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14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DK Blue Sheep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laetitia castanié</cp:lastModifiedBy>
  <cp:revision>9</cp:revision>
  <dcterms:created xsi:type="dcterms:W3CDTF">2018-08-09T05:59:08Z</dcterms:created>
  <dcterms:modified xsi:type="dcterms:W3CDTF">2019-04-17T16:57:06Z</dcterms:modified>
</cp:coreProperties>
</file>