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26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96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65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070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52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24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88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26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15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704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25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19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55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601741"/>
              </p:ext>
            </p:extLst>
          </p:nvPr>
        </p:nvGraphicFramePr>
        <p:xfrm>
          <a:off x="0" y="3230879"/>
          <a:ext cx="6858000" cy="66751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7957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"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Sur la feu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ille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 blan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che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400" u="none" dirty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fr-FR" sz="1400" b="1" u="none" dirty="0">
                          <a:solidFill>
                            <a:schemeClr val="tx1"/>
                          </a:solidFill>
                        </a:rPr>
                        <a:t>lle</a:t>
                      </a:r>
                      <a:r>
                        <a:rPr lang="fr-FR" sz="1400" u="none" dirty="0">
                          <a:solidFill>
                            <a:schemeClr val="tx1"/>
                          </a:solidFill>
                        </a:rPr>
                        <a:t> 6 co</a:t>
                      </a:r>
                      <a:r>
                        <a:rPr lang="fr-FR" sz="1400" b="1" u="none" dirty="0">
                          <a:solidFill>
                            <a:schemeClr val="tx1"/>
                          </a:solidFill>
                        </a:rPr>
                        <a:t>ton</a:t>
                      </a:r>
                      <a:r>
                        <a:rPr lang="fr-FR" sz="1400" u="none" dirty="0">
                          <a:solidFill>
                            <a:schemeClr val="tx1"/>
                          </a:solidFill>
                        </a:rPr>
                        <a:t>s ti</a:t>
                      </a:r>
                      <a:r>
                        <a:rPr lang="fr-FR" sz="1400" b="1" u="none" dirty="0">
                          <a:solidFill>
                            <a:schemeClr val="tx1"/>
                          </a:solidFill>
                        </a:rPr>
                        <a:t>ge</a:t>
                      </a:r>
                      <a:r>
                        <a:rPr lang="fr-FR" sz="1400" u="none" dirty="0">
                          <a:solidFill>
                            <a:schemeClr val="tx1"/>
                          </a:solidFill>
                        </a:rPr>
                        <a:t>s pa</a:t>
                      </a:r>
                      <a:r>
                        <a:rPr lang="fr-FR" sz="1400" b="1" u="none" dirty="0">
                          <a:solidFill>
                            <a:schemeClr val="tx1"/>
                          </a:solidFill>
                        </a:rPr>
                        <a:t>ra</a:t>
                      </a:r>
                      <a:r>
                        <a:rPr lang="fr-FR" sz="1400" u="none" dirty="0">
                          <a:solidFill>
                            <a:schemeClr val="tx1"/>
                          </a:solidFill>
                        </a:rPr>
                        <a:t>llè</a:t>
                      </a:r>
                      <a:r>
                        <a:rPr lang="fr-FR" sz="1400" b="1" u="none" dirty="0">
                          <a:solidFill>
                            <a:schemeClr val="tx1"/>
                          </a:solidFill>
                        </a:rPr>
                        <a:t>le</a:t>
                      </a:r>
                      <a:r>
                        <a:rPr lang="fr-FR" sz="1400" u="none" dirty="0">
                          <a:solidFill>
                            <a:schemeClr val="tx1"/>
                          </a:solidFill>
                        </a:rPr>
                        <a:t>s pour fi</a:t>
                      </a:r>
                      <a:r>
                        <a:rPr lang="fr-FR" sz="1400" b="1" u="none" dirty="0">
                          <a:solidFill>
                            <a:schemeClr val="tx1"/>
                          </a:solidFill>
                        </a:rPr>
                        <a:t>gu</a:t>
                      </a:r>
                      <a:r>
                        <a:rPr lang="fr-FR" sz="1400" u="none" dirty="0">
                          <a:solidFill>
                            <a:schemeClr val="tx1"/>
                          </a:solidFill>
                        </a:rPr>
                        <a:t>rer les cô</a:t>
                      </a:r>
                      <a:r>
                        <a:rPr lang="fr-FR" sz="1400" b="1" u="none" dirty="0">
                          <a:solidFill>
                            <a:schemeClr val="tx1"/>
                          </a:solidFill>
                        </a:rPr>
                        <a:t>te</a:t>
                      </a:r>
                      <a:r>
                        <a:rPr lang="fr-FR" sz="1400" u="none" dirty="0">
                          <a:solidFill>
                            <a:schemeClr val="tx1"/>
                          </a:solidFill>
                        </a:rPr>
                        <a:t>s du sque</a:t>
                      </a:r>
                      <a:r>
                        <a:rPr lang="fr-FR" sz="1400" b="1" u="none" dirty="0">
                          <a:solidFill>
                            <a:schemeClr val="tx1"/>
                          </a:solidFill>
                        </a:rPr>
                        <a:t>let</a:t>
                      </a:r>
                      <a:r>
                        <a:rPr lang="fr-FR" sz="1400" u="none" dirty="0">
                          <a:solidFill>
                            <a:schemeClr val="tx1"/>
                          </a:solidFill>
                        </a:rPr>
                        <a:t>te.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"/>
                        <a:tabLst/>
                        <a:defRPr/>
                      </a:pPr>
                      <a:r>
                        <a:rPr lang="fr-FR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</a:t>
                      </a:r>
                      <a:r>
                        <a:rPr lang="fr-FR" sz="13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</a:t>
                      </a:r>
                      <a:r>
                        <a:rPr lang="fr-FR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un au</a:t>
                      </a:r>
                      <a:r>
                        <a:rPr lang="fr-FR" sz="13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</a:t>
                      </a:r>
                      <a:r>
                        <a:rPr lang="fr-FR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</a:t>
                      </a:r>
                      <a:r>
                        <a:rPr lang="fr-FR" sz="13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</a:t>
                      </a:r>
                      <a:r>
                        <a:rPr lang="fr-FR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-ti</a:t>
                      </a:r>
                      <a:r>
                        <a:rPr lang="fr-FR" sz="13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</a:t>
                      </a:r>
                      <a:r>
                        <a:rPr lang="fr-FR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</a:t>
                      </a:r>
                      <a:r>
                        <a:rPr lang="fr-FR" sz="13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</a:t>
                      </a:r>
                      <a:r>
                        <a:rPr lang="fr-FR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fr-FR" sz="13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</a:t>
                      </a:r>
                      <a:r>
                        <a:rPr lang="fr-FR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</a:t>
                      </a:r>
                      <a:r>
                        <a:rPr lang="fr-FR" sz="13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</a:t>
                      </a:r>
                      <a:r>
                        <a:rPr lang="fr-FR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aux cô</a:t>
                      </a:r>
                      <a:r>
                        <a:rPr lang="fr-FR" sz="13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</a:t>
                      </a:r>
                      <a:r>
                        <a:rPr lang="fr-FR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pour la co</a:t>
                      </a:r>
                      <a:r>
                        <a:rPr lang="fr-FR" sz="13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</a:t>
                      </a:r>
                      <a:r>
                        <a:rPr lang="fr-FR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nne ver</a:t>
                      </a:r>
                      <a:r>
                        <a:rPr lang="fr-FR" sz="13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té</a:t>
                      </a:r>
                      <a:r>
                        <a:rPr lang="fr-FR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</a:t>
                      </a:r>
                      <a:r>
                        <a:rPr lang="fr-FR" sz="13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3582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"/>
                      </a:pPr>
                      <a:r>
                        <a:rPr lang="fr-FR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Colle 4 co</a:t>
                      </a:r>
                      <a:r>
                        <a:rPr lang="fr-FR" sz="13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</a:t>
                      </a:r>
                      <a:r>
                        <a:rPr lang="fr-FR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ti</a:t>
                      </a:r>
                      <a:r>
                        <a:rPr lang="fr-FR" sz="13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</a:t>
                      </a:r>
                      <a:r>
                        <a:rPr lang="fr-FR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en</a:t>
                      </a:r>
                      <a:r>
                        <a:rPr lang="fr-FR" sz="13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</a:t>
                      </a:r>
                      <a:r>
                        <a:rPr lang="fr-FR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ers pour les ar</a:t>
                      </a:r>
                      <a:r>
                        <a:rPr lang="fr-FR" sz="13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</a:t>
                      </a:r>
                      <a:r>
                        <a:rPr lang="fr-FR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</a:t>
                      </a:r>
                      <a:r>
                        <a:rPr lang="fr-FR" sz="13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</a:t>
                      </a:r>
                      <a:r>
                        <a:rPr lang="fr-FR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tions des bras et des jam</a:t>
                      </a:r>
                      <a:r>
                        <a:rPr lang="fr-FR" sz="13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lang="fr-FR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s.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"/>
                        <a:tabLst/>
                        <a:defRPr/>
                      </a:pPr>
                      <a:r>
                        <a:rPr lang="fr-FR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</a:t>
                      </a:r>
                      <a:r>
                        <a:rPr lang="fr-FR" sz="13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</a:t>
                      </a:r>
                      <a:r>
                        <a:rPr lang="fr-FR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 co</a:t>
                      </a:r>
                      <a:r>
                        <a:rPr lang="fr-FR" sz="13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</a:t>
                      </a:r>
                      <a:r>
                        <a:rPr lang="fr-FR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ti</a:t>
                      </a:r>
                      <a:r>
                        <a:rPr lang="fr-FR" sz="13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</a:t>
                      </a:r>
                      <a:r>
                        <a:rPr lang="fr-FR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en 2 et co</a:t>
                      </a:r>
                      <a:r>
                        <a:rPr lang="fr-FR" sz="13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lle</a:t>
                      </a:r>
                      <a:r>
                        <a:rPr lang="fr-FR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-les bou</a:t>
                      </a:r>
                      <a:r>
                        <a:rPr lang="fr-FR" sz="1350" b="0" i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</a:t>
                      </a:r>
                      <a:r>
                        <a:rPr lang="fr-FR" sz="135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fai</a:t>
                      </a:r>
                      <a:r>
                        <a:rPr lang="fr-FR" sz="1350" b="1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</a:t>
                      </a:r>
                      <a:r>
                        <a:rPr lang="fr-FR" sz="135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doi</a:t>
                      </a:r>
                      <a:r>
                        <a:rPr lang="fr-FR" sz="1350" b="0" i="0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gts</a:t>
                      </a:r>
                      <a:r>
                        <a:rPr lang="fr-FR" sz="135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 sque</a:t>
                      </a:r>
                      <a:r>
                        <a:rPr lang="fr-FR" sz="1350" b="1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let</a:t>
                      </a:r>
                      <a:r>
                        <a:rPr lang="fr-FR" sz="135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te.</a:t>
                      </a:r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3582"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"/>
                        <a:tabLst/>
                        <a:defRPr/>
                      </a:pP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 co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2 et co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lle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bouts</a:t>
                      </a:r>
                      <a:r>
                        <a:rPr lang="fr-FR" sz="1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fai</a:t>
                      </a:r>
                      <a:r>
                        <a:rPr lang="fr-FR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</a:t>
                      </a:r>
                      <a:r>
                        <a:rPr lang="fr-FR" sz="1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or</a:t>
                      </a:r>
                      <a:r>
                        <a:rPr lang="fr-FR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teil</a:t>
                      </a:r>
                      <a:r>
                        <a:rPr lang="fr-FR" sz="1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du sque</a:t>
                      </a:r>
                      <a:r>
                        <a:rPr lang="fr-FR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let</a:t>
                      </a:r>
                      <a:r>
                        <a:rPr lang="fr-FR" sz="1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"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"/>
                        <a:tabLst/>
                        <a:defRPr/>
                      </a:pP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 mar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queur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noir, des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un crâ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sur le pa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 car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nné, dé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pe-le et co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lle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-le à la ba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l’os du cou.</a:t>
                      </a:r>
                      <a:endParaRPr lang="fr-FR" sz="1400" dirty="0"/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0" y="0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Lire pour faire: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J’apprends à lire une fiche de fabrication.</a:t>
            </a: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La car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sque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let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4099"/>
            <a:ext cx="2339340" cy="170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fr-FR" sz="1400" u="sng" dirty="0">
                <a:solidFill>
                  <a:schemeClr val="tx1"/>
                </a:solidFill>
              </a:rPr>
              <a:t>Le ma</a:t>
            </a:r>
            <a:r>
              <a:rPr lang="fr-FR" sz="1400" b="1" u="sng" dirty="0">
                <a:solidFill>
                  <a:schemeClr val="tx1"/>
                </a:solidFill>
              </a:rPr>
              <a:t>té</a:t>
            </a:r>
            <a:r>
              <a:rPr lang="fr-FR" sz="1400" u="sng" dirty="0">
                <a:solidFill>
                  <a:schemeClr val="tx1"/>
                </a:solidFill>
              </a:rPr>
              <a:t>ri</a:t>
            </a:r>
            <a:r>
              <a:rPr lang="fr-FR" sz="1400" b="1" u="sng" dirty="0">
                <a:solidFill>
                  <a:schemeClr val="tx1"/>
                </a:solidFill>
              </a:rPr>
              <a:t>el</a:t>
            </a:r>
            <a:r>
              <a:rPr lang="fr-FR" sz="1400" u="sng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du pa</a:t>
            </a:r>
            <a:r>
              <a:rPr lang="fr-FR" sz="1400" b="1" dirty="0">
                <a:solidFill>
                  <a:schemeClr val="tx1"/>
                </a:solidFill>
              </a:rPr>
              <a:t>pi</a:t>
            </a:r>
            <a:r>
              <a:rPr lang="fr-FR" sz="1400" dirty="0">
                <a:solidFill>
                  <a:schemeClr val="tx1"/>
                </a:solidFill>
              </a:rPr>
              <a:t>er car</a:t>
            </a:r>
            <a:r>
              <a:rPr lang="fr-FR" sz="1400" b="1" dirty="0">
                <a:solidFill>
                  <a:schemeClr val="tx1"/>
                </a:solidFill>
              </a:rPr>
              <a:t>to</a:t>
            </a:r>
            <a:r>
              <a:rPr lang="fr-FR" sz="1400" dirty="0">
                <a:solidFill>
                  <a:schemeClr val="tx1"/>
                </a:solidFill>
              </a:rPr>
              <a:t>nné</a:t>
            </a:r>
            <a:endParaRPr lang="fr-FR" sz="1400" b="1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une feu</a:t>
            </a:r>
            <a:r>
              <a:rPr lang="fr-FR" sz="1400" b="1" dirty="0">
                <a:solidFill>
                  <a:schemeClr val="tx1"/>
                </a:solidFill>
              </a:rPr>
              <a:t>ille</a:t>
            </a:r>
            <a:r>
              <a:rPr lang="fr-FR" sz="1400" dirty="0">
                <a:solidFill>
                  <a:schemeClr val="tx1"/>
                </a:solidFill>
              </a:rPr>
              <a:t> blan</a:t>
            </a:r>
            <a:r>
              <a:rPr lang="fr-FR" sz="1400" b="1" dirty="0">
                <a:solidFill>
                  <a:schemeClr val="tx1"/>
                </a:solidFill>
              </a:rPr>
              <a:t>che</a:t>
            </a:r>
            <a:endParaRPr lang="fr-FR" sz="1400" u="sng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de la co</a:t>
            </a:r>
            <a:r>
              <a:rPr lang="fr-FR" sz="1400" b="1" dirty="0">
                <a:solidFill>
                  <a:schemeClr val="tx1"/>
                </a:solidFill>
              </a:rPr>
              <a:t>lle</a:t>
            </a:r>
          </a:p>
          <a:p>
            <a:pPr>
              <a:lnSpc>
                <a:spcPct val="150000"/>
              </a:lnSpc>
            </a:pP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39340" y="994099"/>
            <a:ext cx="1892300" cy="170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fr-FR" sz="14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des ci</a:t>
            </a:r>
            <a:r>
              <a:rPr lang="fr-FR" sz="1400" b="1" dirty="0">
                <a:solidFill>
                  <a:schemeClr val="tx1"/>
                </a:solidFill>
              </a:rPr>
              <a:t>seau</a:t>
            </a:r>
            <a:r>
              <a:rPr lang="fr-FR" sz="1400" dirty="0">
                <a:solidFill>
                  <a:schemeClr val="tx1"/>
                </a:solidFill>
              </a:rPr>
              <a:t>x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un mar</a:t>
            </a:r>
            <a:r>
              <a:rPr lang="fr-FR" sz="1400" b="1" dirty="0">
                <a:solidFill>
                  <a:schemeClr val="tx1"/>
                </a:solidFill>
              </a:rPr>
              <a:t>queur</a:t>
            </a:r>
            <a:r>
              <a:rPr lang="fr-FR" sz="1400" dirty="0">
                <a:solidFill>
                  <a:schemeClr val="tx1"/>
                </a:solidFill>
              </a:rPr>
              <a:t> noir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20 co</a:t>
            </a:r>
            <a:r>
              <a:rPr lang="fr-FR" sz="1400" b="1" dirty="0">
                <a:solidFill>
                  <a:schemeClr val="tx1"/>
                </a:solidFill>
              </a:rPr>
              <a:t>ton</a:t>
            </a:r>
            <a:r>
              <a:rPr lang="fr-FR" sz="1400" dirty="0">
                <a:solidFill>
                  <a:schemeClr val="tx1"/>
                </a:solidFill>
              </a:rPr>
              <a:t>s ti</a:t>
            </a:r>
            <a:r>
              <a:rPr lang="fr-FR" sz="1400" b="1" dirty="0">
                <a:solidFill>
                  <a:schemeClr val="tx1"/>
                </a:solidFill>
              </a:rPr>
              <a:t>ge</a:t>
            </a:r>
            <a:r>
              <a:rPr lang="fr-FR" sz="1400" dirty="0">
                <a:solidFill>
                  <a:schemeClr val="tx1"/>
                </a:solidFill>
              </a:rPr>
              <a:t>s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2711654"/>
            <a:ext cx="6858000" cy="329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fr-FR" sz="1400" u="sng" dirty="0">
                <a:solidFill>
                  <a:schemeClr val="tx1"/>
                </a:solidFill>
              </a:rPr>
              <a:t>La fa</a:t>
            </a:r>
            <a:r>
              <a:rPr lang="fr-FR" sz="1400" b="1" u="sng" dirty="0">
                <a:solidFill>
                  <a:schemeClr val="tx1"/>
                </a:solidFill>
              </a:rPr>
              <a:t>bri</a:t>
            </a:r>
            <a:r>
              <a:rPr lang="fr-FR" sz="1400" u="sng" dirty="0">
                <a:solidFill>
                  <a:schemeClr val="tx1"/>
                </a:solidFill>
              </a:rPr>
              <a:t>ca</a:t>
            </a:r>
            <a:r>
              <a:rPr lang="fr-FR" sz="1400" b="1" u="sng" dirty="0">
                <a:solidFill>
                  <a:schemeClr val="tx1"/>
                </a:solidFill>
              </a:rPr>
              <a:t>tion</a:t>
            </a:r>
            <a:r>
              <a:rPr lang="fr-FR" sz="1400" u="sng" dirty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459230" y="355599"/>
            <a:ext cx="2889250" cy="50053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8" name="Picture 4" descr="Image associé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060" y="77211"/>
            <a:ext cx="1734307" cy="237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540" y="8747760"/>
            <a:ext cx="1219200" cy="10668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320" y="4030931"/>
            <a:ext cx="1295528" cy="121455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303046"/>
            <a:ext cx="1310640" cy="102844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49509" y="6341524"/>
            <a:ext cx="1354091" cy="134768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776" y="8438934"/>
            <a:ext cx="1255494" cy="137562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413" y="6286655"/>
            <a:ext cx="1378168" cy="141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9103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531</TotalTime>
  <Words>138</Words>
  <Application>Microsoft Office PowerPoint</Application>
  <PresentationFormat>Format A4 (210 x 297 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 castanié</dc:creator>
  <cp:lastModifiedBy>LC</cp:lastModifiedBy>
  <cp:revision>42</cp:revision>
  <dcterms:created xsi:type="dcterms:W3CDTF">2019-10-23T14:28:02Z</dcterms:created>
  <dcterms:modified xsi:type="dcterms:W3CDTF">2020-04-19T10:47:36Z</dcterms:modified>
</cp:coreProperties>
</file>