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96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70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52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24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88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26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04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25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9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39FC-A88F-44C1-BF9E-1311C5C50BE2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766F5-8197-4C5A-90D0-4E3E13042F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5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gif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6968" y="1150854"/>
            <a:ext cx="6858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  <a:t>Le matériel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des ciseaux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une feuille blanche</a:t>
            </a:r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de la colle</a:t>
            </a:r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  <a:t>La fabrication: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-81402" y="-6275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Lire pour faire: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J’apprends à lire une fiche de fabrication.</a:t>
            </a:r>
          </a:p>
          <a:p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car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sque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875050"/>
              </p:ext>
            </p:extLst>
          </p:nvPr>
        </p:nvGraphicFramePr>
        <p:xfrm>
          <a:off x="0" y="3230879"/>
          <a:ext cx="6858000" cy="4610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2101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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 co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ti</a:t>
                      </a:r>
                      <a:r>
                        <a:rPr lang="fr-FR" sz="1400" b="1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sz="1400" u="non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sur la feuille.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"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1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-ti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travers.</a:t>
                      </a:r>
                      <a:endParaRPr lang="fr-F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86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panose="05000000000000000000" pitchFamily="2" charset="2"/>
                        <a:buChar char=""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 4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ti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pour les bras et les jam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s.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"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ti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en 2 et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les 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doi</a:t>
                      </a:r>
                      <a:r>
                        <a:rPr lang="fr-FR" sz="14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gts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du sque</a:t>
                      </a:r>
                      <a:r>
                        <a:rPr lang="fr-FR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let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te.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1140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"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ti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en 2 et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les 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orteils du sque</a:t>
                      </a:r>
                      <a:r>
                        <a:rPr lang="fr-FR" sz="1400" b="1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let</a:t>
                      </a:r>
                      <a:r>
                        <a:rPr lang="fr-FR" sz="140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te.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"/>
                        <a:tabLst/>
                        <a:defRPr/>
                      </a:pP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 le crâ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sur le pa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 car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nné, dé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pe-le et co</a:t>
                      </a:r>
                      <a:r>
                        <a:rPr lang="fr-FR" sz="14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lle</a:t>
                      </a:r>
                      <a:r>
                        <a:rPr lang="fr-FR" sz="14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-le.</a:t>
                      </a: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3" name="Imag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810" y="7176068"/>
            <a:ext cx="465155" cy="407011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073" y="3540822"/>
            <a:ext cx="1295528" cy="1214558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776" y="3609766"/>
            <a:ext cx="1310640" cy="1028444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77743" y="5250546"/>
            <a:ext cx="1015506" cy="1010705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53" y="6698862"/>
            <a:ext cx="968027" cy="1060652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146" y="5256319"/>
            <a:ext cx="996031" cy="1020790"/>
          </a:xfrm>
          <a:prstGeom prst="rect">
            <a:avLst/>
          </a:prstGeom>
        </p:spPr>
      </p:pic>
      <p:pic>
        <p:nvPicPr>
          <p:cNvPr id="4100" name="Picture 4" descr="Résultat de recherche d'images pour &quot;dessin papier cartonné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20" y="1317445"/>
            <a:ext cx="462769" cy="46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ésultat de recherche d'images pour &quot;dessin marqueur noir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598" y="2085651"/>
            <a:ext cx="529439" cy="423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079404"/>
              </p:ext>
            </p:extLst>
          </p:nvPr>
        </p:nvGraphicFramePr>
        <p:xfrm>
          <a:off x="1980144" y="1370757"/>
          <a:ext cx="1711897" cy="1125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1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5354"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papier cartonné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coton tige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marqueur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" name="Picture 23" descr="Découper deux rond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181" y="10227103"/>
            <a:ext cx="292848" cy="29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ésultat de recherche d'images pour &quot;dessin coton tige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76" y="1760442"/>
            <a:ext cx="404240" cy="26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1736776" y="434903"/>
            <a:ext cx="2294840" cy="4278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4" descr="Image associé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060" y="77211"/>
            <a:ext cx="1734307" cy="237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142" y="5632592"/>
            <a:ext cx="662431" cy="56779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325" y="5718323"/>
            <a:ext cx="390831" cy="396336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2" y="7137796"/>
            <a:ext cx="662431" cy="567798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85" y="7223527"/>
            <a:ext cx="390831" cy="396336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095" y="7149534"/>
            <a:ext cx="587151" cy="503272"/>
          </a:xfrm>
          <a:prstGeom prst="rect">
            <a:avLst/>
          </a:prstGeom>
        </p:spPr>
      </p:pic>
      <p:pic>
        <p:nvPicPr>
          <p:cNvPr id="67" name="Picture 4" descr="Résultat de recherche d'images pour &quot;dessin papier cartonné&quot;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965" y="6987053"/>
            <a:ext cx="514530" cy="51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971" y="7137796"/>
            <a:ext cx="768960" cy="554864"/>
          </a:xfrm>
          <a:prstGeom prst="rect">
            <a:avLst/>
          </a:prstGeom>
        </p:spPr>
      </p:pic>
      <p:sp>
        <p:nvSpPr>
          <p:cNvPr id="6" name="Flèche en arc 5"/>
          <p:cNvSpPr/>
          <p:nvPr/>
        </p:nvSpPr>
        <p:spPr>
          <a:xfrm>
            <a:off x="4556395" y="7013298"/>
            <a:ext cx="330975" cy="384048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69" name="Image 6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801" y="7069079"/>
            <a:ext cx="768960" cy="554864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31" y="5535929"/>
            <a:ext cx="768960" cy="554864"/>
          </a:xfrm>
          <a:prstGeom prst="rect">
            <a:avLst/>
          </a:prstGeom>
        </p:spPr>
      </p:pic>
      <p:pic>
        <p:nvPicPr>
          <p:cNvPr id="71" name="Image 7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80" y="5571598"/>
            <a:ext cx="768960" cy="554864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24" y="3870669"/>
            <a:ext cx="768960" cy="554864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884" y="3972251"/>
            <a:ext cx="768960" cy="55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98" y="0"/>
            <a:ext cx="685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"/>
            </a:pPr>
            <a:r>
              <a:rPr lang="fr-FR" sz="2000" spc="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2000" spc="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fr-FR" sz="2000" spc="1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fr-FR" sz="2000" spc="100" dirty="0" err="1">
                <a:latin typeface="Arial" panose="020B0604020202020204" pitchFamily="34" charset="0"/>
                <a:cs typeface="Arial" panose="020B0604020202020204" pitchFamily="34" charset="0"/>
              </a:rPr>
              <a:t>cotons-tiges</a:t>
            </a:r>
            <a:r>
              <a:rPr lang="fr-FR" sz="2000" spc="100" dirty="0">
                <a:latin typeface="Arial" panose="020B0604020202020204" pitchFamily="34" charset="0"/>
                <a:cs typeface="Arial" panose="020B0604020202020204" pitchFamily="34" charset="0"/>
              </a:rPr>
              <a:t> sur la feuille.</a:t>
            </a:r>
          </a:p>
          <a:p>
            <a:pPr>
              <a:lnSpc>
                <a:spcPct val="200000"/>
              </a:lnSpc>
            </a:pPr>
            <a:endParaRPr lang="fr-FR" sz="20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"/>
            </a:pPr>
            <a:r>
              <a:rPr lang="fr-FR" sz="2000" spc="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2000" spc="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fr-FR" sz="2000" spc="100" dirty="0">
                <a:latin typeface="Arial" panose="020B0604020202020204" pitchFamily="34" charset="0"/>
                <a:cs typeface="Arial" panose="020B0604020202020204" pitchFamily="34" charset="0"/>
              </a:rPr>
              <a:t> un coton-tige en travers.</a:t>
            </a:r>
          </a:p>
          <a:p>
            <a:pPr>
              <a:lnSpc>
                <a:spcPct val="200000"/>
              </a:lnSpc>
            </a:pPr>
            <a:endParaRPr lang="fr-FR" sz="20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"/>
            </a:pPr>
            <a:r>
              <a:rPr lang="fr-FR" sz="2000" spc="1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fr-FR" sz="2000" spc="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fr-FR" sz="2000" spc="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fr-FR" sz="2000" spc="100" dirty="0" err="1">
                <a:latin typeface="Arial" panose="020B0604020202020204" pitchFamily="34" charset="0"/>
                <a:cs typeface="Arial" panose="020B0604020202020204" pitchFamily="34" charset="0"/>
              </a:rPr>
              <a:t>cotons-tiges</a:t>
            </a:r>
            <a:r>
              <a:rPr lang="fr-FR" sz="2000" spc="100" dirty="0">
                <a:latin typeface="Arial" panose="020B0604020202020204" pitchFamily="34" charset="0"/>
                <a:cs typeface="Arial" panose="020B0604020202020204" pitchFamily="34" charset="0"/>
              </a:rPr>
              <a:t> pour les bras et les jambes.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94847" y="36163"/>
            <a:ext cx="1565328" cy="697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769961" y="36163"/>
            <a:ext cx="933127" cy="697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571785" y="1192576"/>
            <a:ext cx="1264404" cy="697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394848" y="2493834"/>
            <a:ext cx="1565328" cy="697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083156" y="2493834"/>
            <a:ext cx="619932" cy="697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439904" y="2499000"/>
            <a:ext cx="1053884" cy="697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3305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124</Words>
  <Application>Microsoft Office PowerPoint</Application>
  <PresentationFormat>Format A4 (210 x 297 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castanié</dc:creator>
  <cp:lastModifiedBy>LC</cp:lastModifiedBy>
  <cp:revision>43</cp:revision>
  <dcterms:created xsi:type="dcterms:W3CDTF">2019-10-23T14:28:02Z</dcterms:created>
  <dcterms:modified xsi:type="dcterms:W3CDTF">2020-04-19T10:48:11Z</dcterms:modified>
</cp:coreProperties>
</file>