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89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58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09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96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6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17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37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82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10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72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63E66-4154-4FA9-BFF4-B469592C327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008FB-7BF5-4B61-9C0B-C7456F62A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1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0" y="3536646"/>
          <a:ext cx="6858000" cy="4717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225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Sur la feu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ille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blan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che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tra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ce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 deux cer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cle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s de 5 cm de ra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yon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"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Des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ne une 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ra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ignée dans un dis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et une toi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d’a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rai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gnée dans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l’au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tre.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13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"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Dé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cou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pe les deux cer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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Colle les dis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 l’un con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tre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l’au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tre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avec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la pa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ille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au cen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tre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Lai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sse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sé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cher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"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1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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Fais rou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ler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la pa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ille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en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tre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tes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main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"/>
                      </a:pP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……………………………………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……………………………………………………………………………………………………………………….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Lire pour faire: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J’apprends à lire une fiche de fabrication.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thau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rai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gnée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32060"/>
            <a:ext cx="1892300" cy="170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fr-FR" sz="1400" u="sng" dirty="0">
                <a:solidFill>
                  <a:schemeClr val="tx1"/>
                </a:solidFill>
              </a:rPr>
              <a:t>Le ma</a:t>
            </a:r>
            <a:r>
              <a:rPr lang="fr-FR" sz="1400" b="1" u="sng" dirty="0">
                <a:solidFill>
                  <a:schemeClr val="tx1"/>
                </a:solidFill>
              </a:rPr>
              <a:t>té</a:t>
            </a:r>
            <a:r>
              <a:rPr lang="fr-FR" sz="1400" u="sng" dirty="0">
                <a:solidFill>
                  <a:schemeClr val="tx1"/>
                </a:solidFill>
              </a:rPr>
              <a:t>ri</a:t>
            </a:r>
            <a:r>
              <a:rPr lang="fr-FR" sz="1400" b="1" u="sng" dirty="0">
                <a:solidFill>
                  <a:schemeClr val="tx1"/>
                </a:solidFill>
              </a:rPr>
              <a:t>el</a:t>
            </a:r>
            <a:r>
              <a:rPr lang="fr-FR" sz="1400" u="sng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un com</a:t>
            </a:r>
            <a:r>
              <a:rPr lang="fr-FR" sz="1400" b="1" dirty="0">
                <a:solidFill>
                  <a:schemeClr val="tx1"/>
                </a:solidFill>
              </a:rPr>
              <a:t>pa</a:t>
            </a:r>
            <a:r>
              <a:rPr lang="fr-FR" sz="1400" dirty="0">
                <a:solidFill>
                  <a:schemeClr val="tx1"/>
                </a:solidFill>
              </a:rPr>
              <a:t>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une pa</a:t>
            </a:r>
            <a:r>
              <a:rPr lang="fr-FR" sz="1400" b="1" dirty="0">
                <a:solidFill>
                  <a:schemeClr val="tx1"/>
                </a:solidFill>
              </a:rPr>
              <a:t>ille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une feu</a:t>
            </a:r>
            <a:r>
              <a:rPr lang="fr-FR" sz="1400" b="1" dirty="0">
                <a:solidFill>
                  <a:schemeClr val="tx1"/>
                </a:solidFill>
              </a:rPr>
              <a:t>ille</a:t>
            </a:r>
            <a:r>
              <a:rPr lang="fr-FR" sz="1400" dirty="0">
                <a:solidFill>
                  <a:schemeClr val="tx1"/>
                </a:solidFill>
              </a:rPr>
              <a:t> blan</a:t>
            </a:r>
            <a:r>
              <a:rPr lang="fr-FR" sz="1400" b="1" dirty="0">
                <a:solidFill>
                  <a:schemeClr val="tx1"/>
                </a:solidFill>
              </a:rPr>
              <a:t>che</a:t>
            </a:r>
            <a:endParaRPr lang="fr-FR" sz="1400" u="sng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de la co</a:t>
            </a:r>
            <a:r>
              <a:rPr lang="fr-FR" sz="1400" b="1" dirty="0">
                <a:solidFill>
                  <a:schemeClr val="tx1"/>
                </a:solidFill>
              </a:rPr>
              <a:t>lle</a:t>
            </a:r>
          </a:p>
          <a:p>
            <a:pPr>
              <a:lnSpc>
                <a:spcPct val="150000"/>
              </a:lnSpc>
            </a:pPr>
            <a:endParaRPr lang="fr-FR" sz="1400" b="1" dirty="0">
              <a:solidFill>
                <a:schemeClr val="tx1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4292599" y="973310"/>
            <a:ext cx="2390775" cy="2169940"/>
            <a:chOff x="666" y="1764"/>
            <a:chExt cx="2988" cy="2712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666" y="1764"/>
              <a:ext cx="2988" cy="2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" y="1764"/>
              <a:ext cx="2993" cy="2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Rectangle 19"/>
          <p:cNvSpPr/>
          <p:nvPr/>
        </p:nvSpPr>
        <p:spPr>
          <a:xfrm>
            <a:off x="1943100" y="1132060"/>
            <a:ext cx="1892300" cy="170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des ci</a:t>
            </a:r>
            <a:r>
              <a:rPr lang="fr-FR" sz="1400" b="1" dirty="0">
                <a:solidFill>
                  <a:schemeClr val="tx1"/>
                </a:solidFill>
              </a:rPr>
              <a:t>seau</a:t>
            </a:r>
            <a:r>
              <a:rPr lang="fr-FR" sz="1400" dirty="0">
                <a:solidFill>
                  <a:schemeClr val="tx1"/>
                </a:solidFill>
              </a:rPr>
              <a:t>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un cra</a:t>
            </a:r>
            <a:r>
              <a:rPr lang="fr-FR" sz="1400" b="1" dirty="0">
                <a:solidFill>
                  <a:schemeClr val="tx1"/>
                </a:solidFill>
              </a:rPr>
              <a:t>yon</a:t>
            </a:r>
            <a:r>
              <a:rPr lang="fr-FR" sz="1400" dirty="0">
                <a:solidFill>
                  <a:schemeClr val="tx1"/>
                </a:solidFill>
              </a:rPr>
              <a:t> à pa</a:t>
            </a:r>
            <a:r>
              <a:rPr lang="fr-FR" sz="1400" b="1" dirty="0">
                <a:solidFill>
                  <a:schemeClr val="tx1"/>
                </a:solidFill>
              </a:rPr>
              <a:t>pi</a:t>
            </a:r>
            <a:r>
              <a:rPr lang="fr-FR" sz="1400" dirty="0">
                <a:solidFill>
                  <a:schemeClr val="tx1"/>
                </a:solidFill>
              </a:rPr>
              <a:t>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une go</a:t>
            </a:r>
            <a:r>
              <a:rPr lang="fr-FR" sz="1400" b="1" dirty="0">
                <a:solidFill>
                  <a:schemeClr val="tx1"/>
                </a:solidFill>
              </a:rPr>
              <a:t>mme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3067049"/>
            <a:ext cx="6858000" cy="329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fr-FR" sz="1400" u="sng" dirty="0">
                <a:solidFill>
                  <a:schemeClr val="tx1"/>
                </a:solidFill>
              </a:rPr>
              <a:t>La fa</a:t>
            </a:r>
            <a:r>
              <a:rPr lang="fr-FR" sz="1400" b="1" u="sng" dirty="0">
                <a:solidFill>
                  <a:schemeClr val="tx1"/>
                </a:solidFill>
              </a:rPr>
              <a:t>bri</a:t>
            </a:r>
            <a:r>
              <a:rPr lang="fr-FR" sz="1400" u="sng" dirty="0">
                <a:solidFill>
                  <a:schemeClr val="tx1"/>
                </a:solidFill>
              </a:rPr>
              <a:t>ca</a:t>
            </a:r>
            <a:r>
              <a:rPr lang="fr-FR" sz="1400" b="1" u="sng" dirty="0">
                <a:solidFill>
                  <a:schemeClr val="tx1"/>
                </a:solidFill>
              </a:rPr>
              <a:t>tion</a:t>
            </a:r>
            <a:r>
              <a:rPr lang="fr-FR" sz="1400" u="sng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338" y="4157185"/>
            <a:ext cx="837086" cy="86995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3" y="4106385"/>
            <a:ext cx="738188" cy="918509"/>
          </a:xfrm>
          <a:prstGeom prst="rect">
            <a:avLst/>
          </a:prstGeom>
        </p:spPr>
      </p:pic>
      <p:sp>
        <p:nvSpPr>
          <p:cNvPr id="22" name="Ellipse 21"/>
          <p:cNvSpPr/>
          <p:nvPr/>
        </p:nvSpPr>
        <p:spPr>
          <a:xfrm>
            <a:off x="3835400" y="4051300"/>
            <a:ext cx="1054100" cy="105838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1" name="Picture 17" descr="Résultat de recherche d'images pour &quot;dessin toile d'araignée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550" y="4157185"/>
            <a:ext cx="891999" cy="90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Ellipse 31"/>
          <p:cNvSpPr/>
          <p:nvPr/>
        </p:nvSpPr>
        <p:spPr>
          <a:xfrm>
            <a:off x="5140500" y="4051299"/>
            <a:ext cx="1054100" cy="105838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87" y="5568340"/>
            <a:ext cx="938726" cy="109630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384" y="6814965"/>
            <a:ext cx="963166" cy="137128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000250" y="323850"/>
            <a:ext cx="2889250" cy="5461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7" name="Picture 23" descr="Découper deux rond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734" y="5490685"/>
            <a:ext cx="1081220" cy="108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bricolage thaumatrop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351" y="5815095"/>
            <a:ext cx="1166497" cy="87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01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Apprendre à dessiner une araignée en 3 éta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89208" y="5911262"/>
            <a:ext cx="4171951" cy="294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444500"/>
          <a:ext cx="6858000" cy="9328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387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Utilise</a:t>
                      </a:r>
                      <a:r>
                        <a:rPr lang="fr-FR" sz="1400" u="none" baseline="0" dirty="0">
                          <a:solidFill>
                            <a:schemeClr val="tx1"/>
                          </a:solidFill>
                        </a:rPr>
                        <a:t> le compas: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endParaRPr lang="fr-FR" sz="140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endParaRPr lang="fr-FR" sz="140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endParaRPr lang="fr-FR" sz="140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endParaRPr lang="fr-FR" sz="140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endParaRPr lang="fr-FR" sz="140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endParaRPr lang="fr-FR" sz="140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400" u="none" baseline="0" dirty="0">
                          <a:solidFill>
                            <a:schemeClr val="tx1"/>
                          </a:solidFill>
                        </a:rPr>
                        <a:t>Tiens-le comme cela: </a:t>
                      </a:r>
                      <a:endParaRPr lang="fr-FR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"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Des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ne une toi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d’a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rai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gnée avec ta règle:</a:t>
                      </a:r>
                      <a:endParaRPr lang="fr-FR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276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"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Des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ne une toi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d’a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rai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gnée avec ta règle: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"/>
                        <a:tabLst/>
                        <a:defRPr/>
                      </a:pPr>
                      <a:endParaRPr lang="fr-FR" dirty="0"/>
                    </a:p>
                    <a:p>
                      <a:endParaRPr lang="fr-FR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"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FICHES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aide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Résultat de recherche d'images pour &quot;compa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8" name="Picture 6" descr="Drawing-a-circle-with-the-compasses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2651" y="1860867"/>
            <a:ext cx="990600" cy="110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52002" y="2113472"/>
            <a:ext cx="4585402" cy="1404805"/>
          </a:xfrm>
          <a:prstGeom prst="rect">
            <a:avLst/>
          </a:prstGeom>
        </p:spPr>
      </p:pic>
      <p:grpSp>
        <p:nvGrpSpPr>
          <p:cNvPr id="10" name="Group 4"/>
          <p:cNvGrpSpPr>
            <a:grpSpLocks noChangeAspect="1"/>
          </p:cNvGrpSpPr>
          <p:nvPr/>
        </p:nvGrpSpPr>
        <p:grpSpPr bwMode="auto">
          <a:xfrm rot="16200000">
            <a:off x="2905126" y="1431870"/>
            <a:ext cx="4606141" cy="2718902"/>
            <a:chOff x="0" y="1845"/>
            <a:chExt cx="4320" cy="255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1845"/>
              <a:ext cx="4320" cy="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5"/>
              <a:ext cx="4325" cy="2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2898671"/>
      </p:ext>
    </p:extLst>
  </p:cSld>
  <p:clrMapOvr>
    <a:masterClrMapping/>
  </p:clrMapOvr>
</p:sld>
</file>

<file path=ppt/theme/theme1.xml><?xml version="1.0" encoding="utf-8"?>
<a:theme xmlns:a="http://schemas.openxmlformats.org/drawingml/2006/main" name="A4 pays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 paysage" id="{29DE0B72-5FBE-484D-A84F-10784FCFDE1D}" vid="{7D829F60-7AE8-419D-931E-2A60772B3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122</Words>
  <Application>Microsoft Office PowerPoint</Application>
  <PresentationFormat>Format A4 (210 x 297 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A4 paysage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LC</dc:creator>
  <cp:lastModifiedBy>LC</cp:lastModifiedBy>
  <cp:revision>1</cp:revision>
  <dcterms:created xsi:type="dcterms:W3CDTF">2020-04-19T10:24:52Z</dcterms:created>
  <dcterms:modified xsi:type="dcterms:W3CDTF">2020-04-19T10:26:14Z</dcterms:modified>
</cp:coreProperties>
</file>