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96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6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7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52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24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88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26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15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04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25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9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55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g"/><Relationship Id="rId10" Type="http://schemas.openxmlformats.org/officeDocument/2006/relationships/image" Target="../media/image9.gif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5961"/>
            <a:ext cx="6858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Lire pour faire: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J’apprends à lire une fiche de fabrication.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thaumatrope araignée</a:t>
            </a:r>
          </a:p>
          <a:p>
            <a:endParaRPr lang="fr-FR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u="sng" dirty="0">
                <a:latin typeface="Arial" panose="020B0604020202020204" pitchFamily="34" charset="0"/>
                <a:cs typeface="Arial" panose="020B0604020202020204" pitchFamily="34" charset="0"/>
              </a:rPr>
              <a:t>Le matériel :</a:t>
            </a: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u="sng" dirty="0">
                <a:latin typeface="Arial" panose="020B0604020202020204" pitchFamily="34" charset="0"/>
                <a:cs typeface="Arial" panose="020B0604020202020204" pitchFamily="34" charset="0"/>
              </a:rPr>
              <a:t>La fabrication: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412432"/>
              </p:ext>
            </p:extLst>
          </p:nvPr>
        </p:nvGraphicFramePr>
        <p:xfrm>
          <a:off x="126382" y="1359474"/>
          <a:ext cx="6598268" cy="20957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7869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gomme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86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paille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feuille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487986" y="12733"/>
            <a:ext cx="1331405" cy="1208424"/>
            <a:chOff x="666" y="1764"/>
            <a:chExt cx="2988" cy="2712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666" y="1764"/>
              <a:ext cx="2988" cy="2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" y="1764"/>
              <a:ext cx="2993" cy="2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34" y="1381549"/>
            <a:ext cx="803571" cy="68877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990" y="1414490"/>
            <a:ext cx="760398" cy="65177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186" y="1373913"/>
            <a:ext cx="812476" cy="69640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512" y="1368478"/>
            <a:ext cx="803570" cy="688774"/>
          </a:xfrm>
          <a:prstGeom prst="rect">
            <a:avLst/>
          </a:prstGeom>
        </p:spPr>
      </p:pic>
      <p:pic>
        <p:nvPicPr>
          <p:cNvPr id="26" name="Picture 2" descr="Résultat de recherche d'images pour &quot;dessin araignée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969" y="3532520"/>
            <a:ext cx="837021" cy="83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9" descr="Résultat de recherche d'images pour &quot;dessin papier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31975" y="2449734"/>
            <a:ext cx="719373" cy="71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574" y="2457983"/>
            <a:ext cx="300758" cy="830092"/>
          </a:xfrm>
          <a:prstGeom prst="rect">
            <a:avLst/>
          </a:prstGeom>
        </p:spPr>
      </p:pic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713362"/>
              </p:ext>
            </p:extLst>
          </p:nvPr>
        </p:nvGraphicFramePr>
        <p:xfrm>
          <a:off x="-3484" y="4321404"/>
          <a:ext cx="6858000" cy="468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225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Trace 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2 cer</a:t>
                      </a:r>
                      <a:r>
                        <a:rPr lang="fr-FR" sz="1400" b="0" u="none" dirty="0">
                          <a:solidFill>
                            <a:schemeClr val="tx1"/>
                          </a:solidFill>
                        </a:rPr>
                        <a:t>cle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s sur une  feuille avec le verre.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"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Colle une 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ra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ignée sur un dis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et une toi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d’ 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rai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gnée sur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l’au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tre.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13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"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Dé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cou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pe les deux cer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 avec les ciseaux.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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Colle- les et place la pa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ille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entre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 les deux. 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1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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Tourne la pa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ille.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599" y="6824738"/>
            <a:ext cx="882483" cy="636780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345" y="5166923"/>
            <a:ext cx="499798" cy="621886"/>
          </a:xfrm>
          <a:prstGeom prst="rect">
            <a:avLst/>
          </a:prstGeom>
        </p:spPr>
      </p:pic>
      <p:sp>
        <p:nvSpPr>
          <p:cNvPr id="36" name="Ellipse 35"/>
          <p:cNvSpPr/>
          <p:nvPr/>
        </p:nvSpPr>
        <p:spPr>
          <a:xfrm>
            <a:off x="4752249" y="5140020"/>
            <a:ext cx="620769" cy="7165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Picture 17" descr="Résultat de recherche d'images pour &quot;dessin toile d'araignée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678" y="5222108"/>
            <a:ext cx="603937" cy="61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Ellipse 37"/>
          <p:cNvSpPr/>
          <p:nvPr/>
        </p:nvSpPr>
        <p:spPr>
          <a:xfrm>
            <a:off x="5556263" y="5140019"/>
            <a:ext cx="620769" cy="7165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34" y="6514849"/>
            <a:ext cx="682198" cy="796714"/>
          </a:xfrm>
          <a:prstGeom prst="rect">
            <a:avLst/>
          </a:prstGeom>
        </p:spPr>
      </p:pic>
      <p:pic>
        <p:nvPicPr>
          <p:cNvPr id="40" name="Picture 23" descr="Découper deux rond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181" y="10227103"/>
            <a:ext cx="292848" cy="29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595" y="7557463"/>
            <a:ext cx="963166" cy="1371287"/>
          </a:xfrm>
          <a:prstGeom prst="rect">
            <a:avLst/>
          </a:prstGeom>
        </p:spPr>
      </p:pic>
      <p:pic>
        <p:nvPicPr>
          <p:cNvPr id="2050" name="Picture 2" descr="bricolage thaumatrop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101" y="6586645"/>
            <a:ext cx="1166497" cy="87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2028825" y="4429125"/>
            <a:ext cx="504825" cy="2323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4498743" y="4443449"/>
            <a:ext cx="673204" cy="2628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321056" y="4747008"/>
            <a:ext cx="676051" cy="25736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036905" y="7606278"/>
            <a:ext cx="458520" cy="2628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06370" y="6218774"/>
            <a:ext cx="673204" cy="2628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44378" y="4745870"/>
            <a:ext cx="498259" cy="2585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0" name="Picture 23" descr="Découper deux ronds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037" y="6462768"/>
            <a:ext cx="950074" cy="95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87082" y="3951030"/>
            <a:ext cx="1136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une araignée</a:t>
            </a:r>
          </a:p>
        </p:txBody>
      </p:sp>
      <p:pic>
        <p:nvPicPr>
          <p:cNvPr id="1026" name="Picture 2" descr="Résultat de recherche d'images pour &quot;tracer contour verre&quot;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693" y="4769185"/>
            <a:ext cx="1359498" cy="101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513" y="5237727"/>
            <a:ext cx="631560" cy="541337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168249" y="2083549"/>
            <a:ext cx="1561491" cy="256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63693" y="2083548"/>
            <a:ext cx="1500075" cy="256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0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286642"/>
            <a:ext cx="1181026" cy="1469521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100239" y="112724"/>
            <a:ext cx="1695531" cy="166336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17" descr="Résultat de recherche d'images pour &quot;dessin toile d'araigné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03" y="186180"/>
            <a:ext cx="1362697" cy="138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2066303" y="75516"/>
            <a:ext cx="1695531" cy="166336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42210" y="2196781"/>
            <a:ext cx="1561491" cy="309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un crayon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23160" y="2196781"/>
            <a:ext cx="1561403" cy="323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des ciseaux</a:t>
            </a:r>
          </a:p>
        </p:txBody>
      </p:sp>
    </p:spTree>
    <p:extLst>
      <p:ext uri="{BB962C8B-B14F-4D97-AF65-F5344CB8AC3E}">
        <p14:creationId xmlns:p14="http://schemas.microsoft.com/office/powerpoint/2010/main" val="4206003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80</Words>
  <Application>Microsoft Office PowerPoint</Application>
  <PresentationFormat>Format A4 (210 x 297 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castanié</dc:creator>
  <cp:lastModifiedBy>LC</cp:lastModifiedBy>
  <cp:revision>26</cp:revision>
  <dcterms:created xsi:type="dcterms:W3CDTF">2019-10-23T14:28:02Z</dcterms:created>
  <dcterms:modified xsi:type="dcterms:W3CDTF">2020-04-19T10:29:19Z</dcterms:modified>
</cp:coreProperties>
</file>