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3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0" d="100"/>
          <a:sy n="60" d="100"/>
        </p:scale>
        <p:origin x="26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FC-A88F-44C1-BF9E-1311C5C50BE2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66F5-8197-4C5A-90D0-4E3E13042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496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FC-A88F-44C1-BF9E-1311C5C50BE2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66F5-8197-4C5A-90D0-4E3E13042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7658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FC-A88F-44C1-BF9E-1311C5C50BE2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66F5-8197-4C5A-90D0-4E3E13042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0704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FC-A88F-44C1-BF9E-1311C5C50BE2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66F5-8197-4C5A-90D0-4E3E13042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5526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FC-A88F-44C1-BF9E-1311C5C50BE2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66F5-8197-4C5A-90D0-4E3E13042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2240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FC-A88F-44C1-BF9E-1311C5C50BE2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66F5-8197-4C5A-90D0-4E3E13042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2881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FC-A88F-44C1-BF9E-1311C5C50BE2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66F5-8197-4C5A-90D0-4E3E13042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0264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FC-A88F-44C1-BF9E-1311C5C50BE2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66F5-8197-4C5A-90D0-4E3E13042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159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FC-A88F-44C1-BF9E-1311C5C50BE2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66F5-8197-4C5A-90D0-4E3E13042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7049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FC-A88F-44C1-BF9E-1311C5C50BE2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66F5-8197-4C5A-90D0-4E3E13042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7259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FC-A88F-44C1-BF9E-1311C5C50BE2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66F5-8197-4C5A-90D0-4E3E13042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3190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739FC-A88F-44C1-BF9E-1311C5C50BE2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766F5-8197-4C5A-90D0-4E3E13042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755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763466"/>
              </p:ext>
            </p:extLst>
          </p:nvPr>
        </p:nvGraphicFramePr>
        <p:xfrm>
          <a:off x="66675" y="485775"/>
          <a:ext cx="6724650" cy="92649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2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2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648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un squelette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fr-FR" sz="2400" dirty="0">
                          <a:latin typeface="Acceseditionscursive Normal" panose="00000500000000000000" pitchFamily="50" charset="0"/>
                          <a:cs typeface="Arial" panose="020B0604020202020204" pitchFamily="34" charset="0"/>
                        </a:rPr>
                        <a:t>un squelette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crâne</a:t>
                      </a:r>
                      <a:endParaRPr lang="fr-FR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400" baseline="0" dirty="0">
                          <a:latin typeface="Acceseditionscursive Normal" panose="00000500000000000000" pitchFamily="50" charset="0"/>
                          <a:cs typeface="Arial" panose="020B0604020202020204" pitchFamily="34" charset="0"/>
                        </a:rPr>
                        <a:t>un crâne</a:t>
                      </a:r>
                      <a:endParaRPr lang="fr-FR" sz="2400" dirty="0">
                        <a:latin typeface="Acceseditionscursive Normal" panose="00000500000000000000" pitchFamily="50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5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bras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400" dirty="0">
                          <a:latin typeface="Acceseditionscursive Normal" panose="00000500000000000000" pitchFamily="50" charset="0"/>
                          <a:cs typeface="Arial" panose="020B0604020202020204" pitchFamily="34" charset="0"/>
                        </a:rPr>
                        <a:t>le bras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jambe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400" dirty="0">
                          <a:latin typeface="Acceseditionscursive Normal" panose="00000500000000000000" pitchFamily="50" charset="0"/>
                          <a:cs typeface="Arial" panose="020B0604020202020204" pitchFamily="34" charset="0"/>
                        </a:rPr>
                        <a:t>la jambe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64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doigts</a:t>
                      </a:r>
                      <a:endParaRPr lang="fr-FR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400" baseline="0" dirty="0">
                          <a:latin typeface="Acceseditionscursive Normal" panose="00000500000000000000" pitchFamily="50" charset="0"/>
                          <a:cs typeface="Arial" panose="020B0604020202020204" pitchFamily="34" charset="0"/>
                        </a:rPr>
                        <a:t>les doigts</a:t>
                      </a:r>
                      <a:endParaRPr lang="fr-FR" sz="2400" dirty="0">
                        <a:latin typeface="Acceseditionscursive Normal" panose="00000500000000000000" pitchFamily="50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orteils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400" dirty="0">
                          <a:latin typeface="Acceseditionscursive Normal" panose="00000500000000000000" pitchFamily="50" charset="0"/>
                          <a:cs typeface="Arial" panose="020B0604020202020204" pitchFamily="34" charset="0"/>
                        </a:rPr>
                        <a:t>les orteils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64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cou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400" dirty="0">
                          <a:latin typeface="Acceseditionscursive Normal" panose="00000500000000000000" pitchFamily="50" charset="0"/>
                          <a:cs typeface="Arial" panose="020B0604020202020204" pitchFamily="34" charset="0"/>
                        </a:rPr>
                        <a:t>le cou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541338" indent="0" algn="l">
                        <a:lnSpc>
                          <a:spcPct val="150000"/>
                        </a:lnSpc>
                      </a:pPr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côtes</a:t>
                      </a:r>
                    </a:p>
                    <a:p>
                      <a:pPr marL="541338" indent="0" algn="l">
                        <a:lnSpc>
                          <a:spcPct val="150000"/>
                        </a:lnSpc>
                      </a:pPr>
                      <a:r>
                        <a:rPr lang="fr-FR" sz="2400" dirty="0">
                          <a:latin typeface="Acceseditionscursive Normal" panose="00000500000000000000" pitchFamily="50" charset="0"/>
                          <a:cs typeface="Arial" panose="020B0604020202020204" pitchFamily="34" charset="0"/>
                        </a:rPr>
                        <a:t>les côtes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LEXIQUE</a:t>
            </a:r>
            <a:r>
              <a:rPr lang="fr-FR" dirty="0"/>
              <a:t> – </a:t>
            </a:r>
            <a:r>
              <a:rPr lang="fr-FR"/>
              <a:t>le squelette</a:t>
            </a:r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748" y="5289804"/>
            <a:ext cx="1258824" cy="1078992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388" y="7564469"/>
            <a:ext cx="1258824" cy="1078992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388" y="5289804"/>
            <a:ext cx="1258824" cy="1078992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9788" y="3015139"/>
            <a:ext cx="1258824" cy="1078992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388" y="3015139"/>
            <a:ext cx="1258824" cy="1078992"/>
          </a:xfrm>
          <a:prstGeom prst="rect">
            <a:avLst/>
          </a:prstGeom>
        </p:spPr>
      </p:pic>
      <p:pic>
        <p:nvPicPr>
          <p:cNvPr id="7170" name="Picture 2" descr="Résultat de recherche d'images pour &quot;dessin crâne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748" y="560579"/>
            <a:ext cx="1258887" cy="1258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Résultat de recherche d'images pour &quot;dessin squelette&quot;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380" y="560579"/>
            <a:ext cx="1363217" cy="1808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AutoShape 6" descr="Résultat de recherche d'images pour &quot;dessin les cotes&quot;"/>
          <p:cNvSpPr>
            <a:spLocks noChangeAspect="1" noChangeArrowheads="1"/>
          </p:cNvSpPr>
          <p:nvPr/>
        </p:nvSpPr>
        <p:spPr bwMode="auto">
          <a:xfrm>
            <a:off x="2662946" y="3296449"/>
            <a:ext cx="125249" cy="125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7176" name="Picture 8" descr="Image associée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592" y="7487153"/>
            <a:ext cx="1312578" cy="1641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405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66675" y="485775"/>
          <a:ext cx="6724650" cy="92649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2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2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648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un squelette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fr-FR" sz="2400" dirty="0">
                          <a:latin typeface="Acceseditionscursive Normal" panose="00000500000000000000" pitchFamily="50" charset="0"/>
                          <a:cs typeface="Arial" panose="020B0604020202020204" pitchFamily="34" charset="0"/>
                        </a:rPr>
                        <a:t>un squelette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crâne</a:t>
                      </a:r>
                      <a:endParaRPr lang="fr-FR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400" baseline="0" dirty="0">
                          <a:latin typeface="Acceseditionscursive Normal" panose="00000500000000000000" pitchFamily="50" charset="0"/>
                          <a:cs typeface="Arial" panose="020B0604020202020204" pitchFamily="34" charset="0"/>
                        </a:rPr>
                        <a:t>un crâne</a:t>
                      </a:r>
                      <a:endParaRPr lang="fr-FR" sz="2400" dirty="0">
                        <a:latin typeface="Acceseditionscursive Normal" panose="00000500000000000000" pitchFamily="50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55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bras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400" dirty="0">
                          <a:latin typeface="Acceseditionscursive Normal" panose="00000500000000000000" pitchFamily="50" charset="0"/>
                          <a:cs typeface="Arial" panose="020B0604020202020204" pitchFamily="34" charset="0"/>
                        </a:rPr>
                        <a:t>le bras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jambe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400" dirty="0">
                          <a:latin typeface="Acceseditionscursive Normal" panose="00000500000000000000" pitchFamily="50" charset="0"/>
                          <a:cs typeface="Arial" panose="020B0604020202020204" pitchFamily="34" charset="0"/>
                        </a:rPr>
                        <a:t>la jambe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64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doigts</a:t>
                      </a:r>
                      <a:endParaRPr lang="fr-FR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400" baseline="0" dirty="0">
                          <a:latin typeface="Acceseditionscursive Normal" panose="00000500000000000000" pitchFamily="50" charset="0"/>
                          <a:cs typeface="Arial" panose="020B0604020202020204" pitchFamily="34" charset="0"/>
                        </a:rPr>
                        <a:t>les doigts</a:t>
                      </a:r>
                      <a:endParaRPr lang="fr-FR" sz="2400" dirty="0">
                        <a:latin typeface="Acceseditionscursive Normal" panose="00000500000000000000" pitchFamily="50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orteils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400" dirty="0">
                          <a:latin typeface="Acceseditionscursive Normal" panose="00000500000000000000" pitchFamily="50" charset="0"/>
                          <a:cs typeface="Arial" panose="020B0604020202020204" pitchFamily="34" charset="0"/>
                        </a:rPr>
                        <a:t>les orteils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64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cou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2400" dirty="0">
                          <a:latin typeface="Acceseditionscursive Normal" panose="00000500000000000000" pitchFamily="50" charset="0"/>
                          <a:cs typeface="Arial" panose="020B0604020202020204" pitchFamily="34" charset="0"/>
                        </a:rPr>
                        <a:t>le cou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541338" indent="0" algn="l">
                        <a:lnSpc>
                          <a:spcPct val="150000"/>
                        </a:lnSpc>
                      </a:pPr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côtes</a:t>
                      </a:r>
                    </a:p>
                    <a:p>
                      <a:pPr marL="541338" indent="0" algn="l">
                        <a:lnSpc>
                          <a:spcPct val="150000"/>
                        </a:lnSpc>
                      </a:pPr>
                      <a:r>
                        <a:rPr lang="fr-FR" sz="2400" dirty="0">
                          <a:latin typeface="Acceseditionscursive Normal" panose="00000500000000000000" pitchFamily="50" charset="0"/>
                          <a:cs typeface="Arial" panose="020B0604020202020204" pitchFamily="34" charset="0"/>
                        </a:rPr>
                        <a:t>les côtes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LEXIQUE</a:t>
            </a:r>
            <a:r>
              <a:rPr lang="fr-FR" dirty="0"/>
              <a:t> – </a:t>
            </a:r>
            <a:r>
              <a:rPr lang="fr-FR"/>
              <a:t>le squelette</a:t>
            </a:r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748" y="5289804"/>
            <a:ext cx="1258824" cy="1078992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388" y="7564469"/>
            <a:ext cx="1258824" cy="1078992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388" y="5289804"/>
            <a:ext cx="1258824" cy="1078992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9788" y="3015139"/>
            <a:ext cx="1258824" cy="1078992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388" y="3015139"/>
            <a:ext cx="1258824" cy="1078992"/>
          </a:xfrm>
          <a:prstGeom prst="rect">
            <a:avLst/>
          </a:prstGeom>
        </p:spPr>
      </p:pic>
      <p:pic>
        <p:nvPicPr>
          <p:cNvPr id="7170" name="Picture 2" descr="Résultat de recherche d'images pour &quot;dessin crâne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748" y="560579"/>
            <a:ext cx="1258887" cy="1258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Résultat de recherche d'images pour &quot;dessin squelette&quot;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380" y="560579"/>
            <a:ext cx="1363217" cy="1808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AutoShape 6" descr="Résultat de recherche d'images pour &quot;dessin les cotes&quot;"/>
          <p:cNvSpPr>
            <a:spLocks noChangeAspect="1" noChangeArrowheads="1"/>
          </p:cNvSpPr>
          <p:nvPr/>
        </p:nvSpPr>
        <p:spPr bwMode="auto">
          <a:xfrm>
            <a:off x="2662946" y="3296449"/>
            <a:ext cx="125249" cy="125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7176" name="Picture 8" descr="Image associée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592" y="7487153"/>
            <a:ext cx="1312578" cy="1641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55578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533</TotalTime>
  <Words>76</Words>
  <Application>Microsoft Office PowerPoint</Application>
  <PresentationFormat>Format A4 (210 x 297 mm)</PresentationFormat>
  <Paragraphs>34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Acceseditionscursive Normal</vt:lpstr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laetitia castanié</dc:creator>
  <cp:lastModifiedBy>LC</cp:lastModifiedBy>
  <cp:revision>45</cp:revision>
  <dcterms:created xsi:type="dcterms:W3CDTF">2019-10-23T14:28:02Z</dcterms:created>
  <dcterms:modified xsi:type="dcterms:W3CDTF">2020-04-19T10:48:48Z</dcterms:modified>
</cp:coreProperties>
</file>