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454" y="12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7ABE-E9E2-4E2B-BD86-F206E5C068F0}" type="datetimeFigureOut">
              <a:rPr lang="fr-FR" smtClean="0"/>
              <a:t>29/05/2018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EB2CE-65CB-4714-B2B5-671E7B3EE7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43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B2CE-65CB-4714-B2B5-671E7B3EE78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4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D0085-F893-4B93-8055-5BFAA9F54171}" type="datetimeFigureOut">
              <a:rPr lang="fr-FR" smtClean="0"/>
              <a:pPr/>
              <a:t>29/05/2018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955A-0BDA-4CE5-88BE-DBD3297D4D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240036" y="0"/>
            <a:ext cx="6336704" cy="9906000"/>
            <a:chOff x="260648" y="0"/>
            <a:chExt cx="6336704" cy="9906000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04664" y="0"/>
              <a:ext cx="0" cy="9906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0648" y="0"/>
              <a:ext cx="6336704" cy="5605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Blades" pitchFamily="2" charset="0"/>
                </a:rPr>
                <a:t>La </a:t>
              </a:r>
              <a:r>
                <a:rPr lang="fr-FR" sz="1200" dirty="0" err="1" smtClean="0">
                  <a:solidFill>
                    <a:schemeClr val="tx1"/>
                  </a:solidFill>
                  <a:latin typeface="Blades" pitchFamily="2" charset="0"/>
                </a:rPr>
                <a:t>Serie</a:t>
              </a:r>
              <a:r>
                <a:rPr lang="fr-FR" sz="1200" dirty="0" smtClean="0">
                  <a:solidFill>
                    <a:schemeClr val="tx1"/>
                  </a:solidFill>
                  <a:latin typeface="Blades" pitchFamily="2" charset="0"/>
                </a:rPr>
                <a:t> des p’tites poules</a:t>
              </a:r>
              <a:endParaRPr lang="fr-FR" sz="1200" dirty="0">
                <a:solidFill>
                  <a:schemeClr val="tx1"/>
                </a:solidFill>
                <a:latin typeface="Blades" pitchFamily="2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04664" y="704528"/>
            <a:ext cx="645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Script cole" pitchFamily="2" charset="0"/>
              </a:rPr>
              <a:t>Il existe 12 aventures des P’tites Poules.</a:t>
            </a:r>
          </a:p>
        </p:txBody>
      </p:sp>
      <p:sp>
        <p:nvSpPr>
          <p:cNvPr id="18" name="Ellipse 17"/>
          <p:cNvSpPr/>
          <p:nvPr/>
        </p:nvSpPr>
        <p:spPr>
          <a:xfrm>
            <a:off x="116632" y="704528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1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116632" y="3944888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2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6200000">
            <a:off x="5892351" y="6248492"/>
            <a:ext cx="16850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http://caracol.eklablog.com/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0" name="AutoShape 6" descr="http://upload.wikimedia.org/wikipedia/commons/thumb/d/d2/Arcimboldovertemnus.jpeg/250px-Arcimboldovertemnus.jpeg"/>
          <p:cNvSpPr>
            <a:spLocks noChangeAspect="1" noChangeArrowheads="1"/>
          </p:cNvSpPr>
          <p:nvPr/>
        </p:nvSpPr>
        <p:spPr bwMode="auto">
          <a:xfrm>
            <a:off x="155575" y="-1401763"/>
            <a:ext cx="238125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http://upload.wikimedia.org/wikipedia/commons/thumb/d/d2/Arcimboldovertemnus.jpeg/250px-Arcimboldovertemnus.jpeg"/>
          <p:cNvSpPr>
            <a:spLocks noChangeAspect="1" noChangeArrowheads="1"/>
          </p:cNvSpPr>
          <p:nvPr/>
        </p:nvSpPr>
        <p:spPr bwMode="auto">
          <a:xfrm>
            <a:off x="155575" y="-1401763"/>
            <a:ext cx="238125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103008" y="1064568"/>
            <a:ext cx="6638360" cy="2664296"/>
            <a:chOff x="116631" y="1208584"/>
            <a:chExt cx="6638360" cy="2664296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8760" y="1208584"/>
              <a:ext cx="964836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0888" y="1208584"/>
              <a:ext cx="1008112" cy="1192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5024" y="1208584"/>
              <a:ext cx="936103" cy="1211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5144" y="1208584"/>
              <a:ext cx="962434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05264" y="1208584"/>
              <a:ext cx="936103" cy="12004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6632" y="2576736"/>
              <a:ext cx="1008112" cy="12889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68760" y="2576736"/>
              <a:ext cx="979349" cy="1296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48880" y="2576736"/>
              <a:ext cx="1008111" cy="12853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1008" y="2576736"/>
              <a:ext cx="1016118" cy="1296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653136" y="2576736"/>
              <a:ext cx="1008112" cy="12691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3" name="Picture 24" descr="http://lewebpedagogique.com/charlynemarx/files/2009/02/1ere-de-couverture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6631" y="1208584"/>
              <a:ext cx="976627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2" descr="http://extranet.editis.com/it-yonixweb/IMAGES/PKJ/P3/9782266228213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805264" y="2576736"/>
              <a:ext cx="949727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8" name="ZoneTexte 37"/>
          <p:cNvSpPr txBox="1"/>
          <p:nvPr/>
        </p:nvSpPr>
        <p:spPr>
          <a:xfrm>
            <a:off x="404664" y="4016896"/>
            <a:ext cx="645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Script cole" pitchFamily="2" charset="0"/>
              </a:rPr>
              <a:t>On retrouve des p’tits héros facétieux et attachants.</a:t>
            </a:r>
          </a:p>
        </p:txBody>
      </p:sp>
      <p:sp>
        <p:nvSpPr>
          <p:cNvPr id="43" name="Ellipse 42"/>
          <p:cNvSpPr/>
          <p:nvPr/>
        </p:nvSpPr>
        <p:spPr>
          <a:xfrm>
            <a:off x="116632" y="7689304"/>
            <a:ext cx="288032" cy="28803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</a:rPr>
              <a:t>3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04664" y="7761312"/>
            <a:ext cx="6453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Script cole" pitchFamily="2" charset="0"/>
              </a:rPr>
              <a:t>L’arbre généalogique des P’tites Poules:</a:t>
            </a:r>
          </a:p>
        </p:txBody>
      </p:sp>
      <p:pic>
        <p:nvPicPr>
          <p:cNvPr id="1033" name="Picture 9" descr="H:\LES PETITES POULES AND CO\840077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672" y="8137804"/>
            <a:ext cx="1440160" cy="1768196"/>
          </a:xfrm>
          <a:prstGeom prst="rect">
            <a:avLst/>
          </a:prstGeom>
          <a:noFill/>
        </p:spPr>
      </p:pic>
      <p:pic>
        <p:nvPicPr>
          <p:cNvPr id="1034" name="Picture 10" descr="H:\LES PETITES POULES AND CO\Genealogi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3016" y="7567590"/>
            <a:ext cx="3140968" cy="21681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4" name="Groupe 63"/>
          <p:cNvGrpSpPr/>
          <p:nvPr/>
        </p:nvGrpSpPr>
        <p:grpSpPr>
          <a:xfrm>
            <a:off x="260648" y="4304928"/>
            <a:ext cx="5832648" cy="3024336"/>
            <a:chOff x="188640" y="4448944"/>
            <a:chExt cx="5832648" cy="3024336"/>
          </a:xfrm>
        </p:grpSpPr>
        <p:pic>
          <p:nvPicPr>
            <p:cNvPr id="4" name="Picture 2" descr="H:\LES PETITES POULES AND CO\Pitikok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4824" y="4520952"/>
              <a:ext cx="936104" cy="9361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 descr="H:\LES PETITES POULES AND CO\Bélino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4664" y="6105128"/>
              <a:ext cx="936104" cy="9361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8" name="Picture 4" descr="H:\LES PETITES POULES AND CO\Carméla2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2656" y="4520952"/>
              <a:ext cx="936104" cy="9361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9" name="Picture 5" descr="H:\LES PETITES POULES AND CO\Carmélito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869160" y="4448944"/>
              <a:ext cx="994767" cy="99476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Picture 6" descr="H:\LES PETITES POULES AND CO\Carmen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356992" y="4520952"/>
              <a:ext cx="936103" cy="9361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31" name="Picture 7" descr="H:\LES PETITES POULES AND CO\Les-trois-lourdauds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916832" y="6105128"/>
              <a:ext cx="936103" cy="9361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8" descr="H:\LES PETITES POULES AND CO\Pédro.jp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429000" y="6105128"/>
              <a:ext cx="936103" cy="9361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8" name="Rectangle à coins arrondis 47"/>
            <p:cNvSpPr/>
            <p:nvPr/>
          </p:nvSpPr>
          <p:spPr>
            <a:xfrm>
              <a:off x="3212976" y="5529064"/>
              <a:ext cx="1296144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Carmen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3284984" y="7113240"/>
              <a:ext cx="1296144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  <a:latin typeface="Script cole" pitchFamily="2" charset="0"/>
                </a:rPr>
                <a:t>Pédro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188640" y="5529064"/>
              <a:ext cx="1296144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  <a:latin typeface="Script cole" pitchFamily="2" charset="0"/>
                </a:rPr>
                <a:t>Carméla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1700808" y="7113240"/>
              <a:ext cx="1368152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Les 3 lourdauds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4725144" y="5529064"/>
              <a:ext cx="1296144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  <a:latin typeface="Script cole" pitchFamily="2" charset="0"/>
                </a:rPr>
                <a:t>Carmélito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1700808" y="5529064"/>
              <a:ext cx="1296144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  <a:latin typeface="Script cole" pitchFamily="2" charset="0"/>
                </a:rPr>
                <a:t>Pitikok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  <p:sp>
          <p:nvSpPr>
            <p:cNvPr id="56" name="Rectangle à coins arrondis 55"/>
            <p:cNvSpPr/>
            <p:nvPr/>
          </p:nvSpPr>
          <p:spPr>
            <a:xfrm>
              <a:off x="188640" y="7113240"/>
              <a:ext cx="1296144" cy="3600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>
                  <a:solidFill>
                    <a:schemeClr val="tx1"/>
                  </a:solidFill>
                  <a:latin typeface="Script cole" pitchFamily="2" charset="0"/>
                </a:rPr>
                <a:t>Bélino </a:t>
              </a:r>
              <a:endParaRPr lang="fr-FR" sz="1200" dirty="0">
                <a:solidFill>
                  <a:schemeClr val="tx1"/>
                </a:solidFill>
                <a:latin typeface="Script cole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45</Words>
  <Application>Microsoft Office PowerPoint</Application>
  <PresentationFormat>Format A4 (210 x 297 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Blades</vt:lpstr>
      <vt:lpstr>Calibri</vt:lpstr>
      <vt:lpstr>Script cole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Jérome</cp:lastModifiedBy>
  <cp:revision>91</cp:revision>
  <cp:lastPrinted>2013-03-23T20:52:25Z</cp:lastPrinted>
  <dcterms:created xsi:type="dcterms:W3CDTF">2013-03-07T12:17:45Z</dcterms:created>
  <dcterms:modified xsi:type="dcterms:W3CDTF">2018-05-29T20:14:02Z</dcterms:modified>
</cp:coreProperties>
</file>