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3" r:id="rId4"/>
    <p:sldId id="265" r:id="rId5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1" autoAdjust="0"/>
  </p:normalViewPr>
  <p:slideViewPr>
    <p:cSldViewPr>
      <p:cViewPr>
        <p:scale>
          <a:sx n="100" d="100"/>
          <a:sy n="100" d="100"/>
        </p:scale>
        <p:origin x="-846" y="137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0085-F893-4B93-8055-5BFAA9F54171}" type="datetimeFigureOut">
              <a:rPr lang="fr-FR" smtClean="0"/>
              <a:pPr/>
              <a:t>07/04/2013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5400000">
            <a:off x="6814028" y="2000020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116632" y="128464"/>
            <a:ext cx="6624736" cy="2160240"/>
            <a:chOff x="476672" y="1352600"/>
            <a:chExt cx="6048672" cy="1872208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476672" y="1352600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4653136" y="1352600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pic>
          <p:nvPicPr>
            <p:cNvPr id="1032" name="Picture 8" descr="H:\Mon chat le plus bête du monde\Copie (6) de Numérisé à 06-04-2013 13-27.bm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7152" y="1712640"/>
              <a:ext cx="1384729" cy="1222822"/>
            </a:xfrm>
            <a:prstGeom prst="rect">
              <a:avLst/>
            </a:prstGeom>
            <a:noFill/>
          </p:spPr>
        </p:pic>
        <p:pic>
          <p:nvPicPr>
            <p:cNvPr id="1033" name="Picture 9" descr="H:\Mon chat le plus bête du monde\Numérisé à 06-04-2013 13-27 (3)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3012" y="1523484"/>
              <a:ext cx="1962092" cy="1485300"/>
            </a:xfrm>
            <a:prstGeom prst="rect">
              <a:avLst/>
            </a:prstGeom>
            <a:noFill/>
          </p:spPr>
        </p:pic>
        <p:pic>
          <p:nvPicPr>
            <p:cNvPr id="1034" name="Picture 10" descr="H:\Mon chat le plus bête du monde\Copie (2) de Numérisé à 06-04-2013 13-27.bm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80" y="1712640"/>
              <a:ext cx="1722605" cy="1080120"/>
            </a:xfrm>
            <a:prstGeom prst="rect">
              <a:avLst/>
            </a:prstGeom>
            <a:noFill/>
          </p:spPr>
        </p:pic>
        <p:sp>
          <p:nvSpPr>
            <p:cNvPr id="35" name="Rectangle à coins arrondis 34"/>
            <p:cNvSpPr/>
            <p:nvPr/>
          </p:nvSpPr>
          <p:spPr>
            <a:xfrm>
              <a:off x="2564904" y="1352600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16632" y="2432720"/>
            <a:ext cx="6624736" cy="2088232"/>
            <a:chOff x="476672" y="4160912"/>
            <a:chExt cx="6048672" cy="1872208"/>
          </a:xfrm>
        </p:grpSpPr>
        <p:pic>
          <p:nvPicPr>
            <p:cNvPr id="4" name="Picture 2" descr="H:\Mon chat le plus bête du monde\Numérisé à 06-04-2013 13-27 (2)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8880" y="4232920"/>
              <a:ext cx="2302737" cy="1625154"/>
            </a:xfrm>
            <a:prstGeom prst="rect">
              <a:avLst/>
            </a:prstGeom>
            <a:noFill/>
          </p:spPr>
        </p:pic>
        <p:pic>
          <p:nvPicPr>
            <p:cNvPr id="1027" name="Picture 3" descr="H:\Mon chat le plus bête du monde\Copie de Numérisé à 06-04-2013 13-27.bm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3136" y="4304928"/>
              <a:ext cx="1756802" cy="1579811"/>
            </a:xfrm>
            <a:prstGeom prst="rect">
              <a:avLst/>
            </a:prstGeom>
            <a:noFill/>
          </p:spPr>
        </p:pic>
        <p:pic>
          <p:nvPicPr>
            <p:cNvPr id="8" name="Picture 7" descr="H:\Mon chat le plus bête du monde\Numérisé à 06-04-2013 13-27.bmp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80" y="4520952"/>
              <a:ext cx="1797786" cy="1136201"/>
            </a:xfrm>
            <a:prstGeom prst="rect">
              <a:avLst/>
            </a:prstGeom>
            <a:noFill/>
          </p:spPr>
        </p:pic>
        <p:sp>
          <p:nvSpPr>
            <p:cNvPr id="60" name="Rectangle à coins arrondis 59"/>
            <p:cNvSpPr/>
            <p:nvPr/>
          </p:nvSpPr>
          <p:spPr>
            <a:xfrm>
              <a:off x="476672" y="416091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4653136" y="416091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564904" y="416091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16632" y="4664968"/>
            <a:ext cx="6624736" cy="2016224"/>
            <a:chOff x="476672" y="7041232"/>
            <a:chExt cx="6048672" cy="1872208"/>
          </a:xfrm>
        </p:grpSpPr>
        <p:pic>
          <p:nvPicPr>
            <p:cNvPr id="1028" name="Picture 4" descr="H:\Mon chat le plus bête du monde\Copie (3) de Numérisé à 06-04-2013 13-27.bm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5144" y="7113239"/>
              <a:ext cx="1656184" cy="1750285"/>
            </a:xfrm>
            <a:prstGeom prst="rect">
              <a:avLst/>
            </a:prstGeom>
            <a:noFill/>
          </p:spPr>
        </p:pic>
        <p:pic>
          <p:nvPicPr>
            <p:cNvPr id="5" name="Picture 5" descr="H:\Mon chat le plus bête du monde\Copie (4) de Numérisé à 06-04-2013 13-27.bmp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76872" y="7545288"/>
              <a:ext cx="2173845" cy="1200317"/>
            </a:xfrm>
            <a:prstGeom prst="rect">
              <a:avLst/>
            </a:prstGeom>
            <a:noFill/>
          </p:spPr>
        </p:pic>
        <p:pic>
          <p:nvPicPr>
            <p:cNvPr id="7" name="Picture 6" descr="H:\Mon chat le plus bête du monde\Copie (5) de Numérisé à 06-04-2013 13-27.bmp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8680" y="7285413"/>
              <a:ext cx="1728192" cy="1390308"/>
            </a:xfrm>
            <a:prstGeom prst="rect">
              <a:avLst/>
            </a:prstGeom>
            <a:noFill/>
          </p:spPr>
        </p:pic>
        <p:sp>
          <p:nvSpPr>
            <p:cNvPr id="63" name="Rectangle à coins arrondis 62"/>
            <p:cNvSpPr/>
            <p:nvPr/>
          </p:nvSpPr>
          <p:spPr>
            <a:xfrm>
              <a:off x="476672" y="704123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4653136" y="704123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2564904" y="704123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033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5400000">
            <a:off x="6814028" y="2000020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16632" y="128464"/>
            <a:ext cx="2050514" cy="21602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690854" y="128464"/>
            <a:ext cx="2050514" cy="21602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403743" y="128464"/>
            <a:ext cx="2050514" cy="21602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16632" y="2432720"/>
            <a:ext cx="2050514" cy="208823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4690854" y="2432720"/>
            <a:ext cx="2050514" cy="208823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2403743" y="2432720"/>
            <a:ext cx="2050514" cy="208823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116632" y="466496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4690854" y="466496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2403743" y="466496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3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5400000">
            <a:off x="6814028" y="2000020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e 65"/>
          <p:cNvGrpSpPr/>
          <p:nvPr/>
        </p:nvGrpSpPr>
        <p:grpSpPr>
          <a:xfrm>
            <a:off x="116632" y="128464"/>
            <a:ext cx="6624736" cy="2160240"/>
            <a:chOff x="476672" y="1352600"/>
            <a:chExt cx="6048672" cy="1872208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476672" y="1352600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4653136" y="1352600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2564904" y="1352600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  <p:grpSp>
        <p:nvGrpSpPr>
          <p:cNvPr id="3" name="Groupe 66"/>
          <p:cNvGrpSpPr/>
          <p:nvPr/>
        </p:nvGrpSpPr>
        <p:grpSpPr>
          <a:xfrm>
            <a:off x="116632" y="2432720"/>
            <a:ext cx="6624736" cy="2088232"/>
            <a:chOff x="476672" y="4160912"/>
            <a:chExt cx="6048672" cy="1872208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476672" y="416091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4653136" y="416091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2564904" y="416091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  <p:grpSp>
        <p:nvGrpSpPr>
          <p:cNvPr id="6" name="Groupe 67"/>
          <p:cNvGrpSpPr/>
          <p:nvPr/>
        </p:nvGrpSpPr>
        <p:grpSpPr>
          <a:xfrm>
            <a:off x="116632" y="4664968"/>
            <a:ext cx="6624736" cy="2016224"/>
            <a:chOff x="476672" y="7041232"/>
            <a:chExt cx="6048672" cy="1872208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476672" y="704123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4653136" y="704123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2564904" y="7041232"/>
              <a:ext cx="1872208" cy="1872208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  <p:pic>
        <p:nvPicPr>
          <p:cNvPr id="2051" name="Picture 3" descr="H:\bi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160" y="2576736"/>
            <a:ext cx="1728192" cy="1736230"/>
          </a:xfrm>
          <a:prstGeom prst="rect">
            <a:avLst/>
          </a:prstGeom>
          <a:noFill/>
        </p:spPr>
      </p:pic>
      <p:pic>
        <p:nvPicPr>
          <p:cNvPr id="2053" name="Picture 5" descr="http://www.jedessine.com/img/les-chats-19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792760"/>
            <a:ext cx="1922300" cy="1473763"/>
          </a:xfrm>
          <a:prstGeom prst="rect">
            <a:avLst/>
          </a:prstGeom>
          <a:noFill/>
        </p:spPr>
      </p:pic>
      <p:pic>
        <p:nvPicPr>
          <p:cNvPr id="2064" name="Picture 16" descr="H:\c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152" y="5097016"/>
            <a:ext cx="1932264" cy="1167011"/>
          </a:xfrm>
          <a:prstGeom prst="rect">
            <a:avLst/>
          </a:prstGeom>
          <a:noFill/>
        </p:spPr>
      </p:pic>
      <p:pic>
        <p:nvPicPr>
          <p:cNvPr id="2065" name="Picture 17" descr="C:\Documents and Settings\LAETITIA\My Documents\My Pictures\Im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1" y="5025009"/>
            <a:ext cx="1944216" cy="1252598"/>
          </a:xfrm>
          <a:prstGeom prst="rect">
            <a:avLst/>
          </a:prstGeom>
          <a:noFill/>
        </p:spPr>
      </p:pic>
      <p:pic>
        <p:nvPicPr>
          <p:cNvPr id="2066" name="Picture 18" descr="C:\Documents and Settings\LAETITIA\My Documents\My Pictures\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0887" y="612575"/>
            <a:ext cx="1944217" cy="1028058"/>
          </a:xfrm>
          <a:prstGeom prst="rect">
            <a:avLst/>
          </a:prstGeom>
          <a:noFill/>
        </p:spPr>
      </p:pic>
      <p:pic>
        <p:nvPicPr>
          <p:cNvPr id="2054" name="Picture 6" descr="http://img.over-blog.com/450x338/1/95/99/87/2009-D/2010-A/2010-B/2012/RACES_A-G_detail-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542590"/>
            <a:ext cx="1916832" cy="1439754"/>
          </a:xfrm>
          <a:prstGeom prst="rect">
            <a:avLst/>
          </a:prstGeom>
          <a:noFill/>
        </p:spPr>
      </p:pic>
      <p:pic>
        <p:nvPicPr>
          <p:cNvPr id="4" name="Picture 7" descr="H:\9210087-saut-de-chat-ou-chaton-raye-ecossais-comme-le-kangouro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2896" y="5025008"/>
            <a:ext cx="1941408" cy="1295890"/>
          </a:xfrm>
          <a:prstGeom prst="rect">
            <a:avLst/>
          </a:prstGeom>
          <a:noFill/>
        </p:spPr>
      </p:pic>
      <p:pic>
        <p:nvPicPr>
          <p:cNvPr id="5" name="Picture 9" descr="http://us.123rf.com/400wm/400/400/fieldsphotos/fieldsphotos1202/fieldsphotos120200042/12531599-un-joli-chat-mau-egyptien-est-relaxante-sur-une-arete-fond-blan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5144" y="416496"/>
            <a:ext cx="1925793" cy="1656183"/>
          </a:xfrm>
          <a:prstGeom prst="rect">
            <a:avLst/>
          </a:prstGeom>
          <a:noFill/>
        </p:spPr>
      </p:pic>
      <p:sp>
        <p:nvSpPr>
          <p:cNvPr id="28" name="Rectangle à coins arrondis 27"/>
          <p:cNvSpPr/>
          <p:nvPr/>
        </p:nvSpPr>
        <p:spPr>
          <a:xfrm>
            <a:off x="116632" y="6825208"/>
            <a:ext cx="2050514" cy="2016224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061" name="Picture 13" descr="http://www.vip-blog.com/photos/medias/1011/mesamoursapoils-vip-blog-com-620139euro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0888" y="2864768"/>
            <a:ext cx="2016224" cy="1199840"/>
          </a:xfrm>
          <a:prstGeom prst="rect">
            <a:avLst/>
          </a:prstGeom>
          <a:noFill/>
        </p:spPr>
      </p:pic>
      <p:pic>
        <p:nvPicPr>
          <p:cNvPr id="2063" name="Picture 15" descr="http://www.loof.asso.fr/pics/races/peterbald-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80" y="6825208"/>
            <a:ext cx="1355565" cy="2018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033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5400000">
            <a:off x="6814028" y="2000020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16632" y="128464"/>
            <a:ext cx="2050514" cy="21602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690854" y="128464"/>
            <a:ext cx="2050514" cy="21602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403743" y="128464"/>
            <a:ext cx="2050514" cy="21602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16632" y="2432720"/>
            <a:ext cx="2050514" cy="208823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4690854" y="2432720"/>
            <a:ext cx="2050514" cy="208823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2403743" y="2432720"/>
            <a:ext cx="2050514" cy="208823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116632" y="466496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4690854" y="466496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2403743" y="466496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6632" y="6825208"/>
            <a:ext cx="2050514" cy="201622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  <a:latin typeface="Script col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335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16</Words>
  <Application>Microsoft Office PowerPoint</Application>
  <PresentationFormat>Format A4 (210 x 297 mm)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Maison</cp:lastModifiedBy>
  <cp:revision>102</cp:revision>
  <cp:lastPrinted>2013-04-05T13:51:55Z</cp:lastPrinted>
  <dcterms:created xsi:type="dcterms:W3CDTF">2013-03-07T12:17:45Z</dcterms:created>
  <dcterms:modified xsi:type="dcterms:W3CDTF">2013-04-07T10:09:42Z</dcterms:modified>
</cp:coreProperties>
</file>