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266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6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0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89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39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2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99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4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07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3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D51C-10CD-44A4-94E7-6A518D531B3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46F2-3ADC-4ED1-AE18-5AE866644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21388243">
            <a:off x="2099754" y="166343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82052"/>
            <a:ext cx="6858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"/>
            </a:pPr>
            <a:r>
              <a:rPr lang="fr-FR" sz="1400" b="1" u="sng" dirty="0" smtClean="0"/>
              <a:t>Complète avec les mots suivants: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latin typeface="Cursive standard" pitchFamily="2" charset="0"/>
              </a:rPr>
              <a:t>isba - case - yourte - igloo - maison sur pilotis</a:t>
            </a:r>
          </a:p>
          <a:p>
            <a:endParaRPr lang="fr-FR" sz="1200" dirty="0">
              <a:latin typeface="Script cole" pitchFamily="2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260648" y="1532620"/>
            <a:ext cx="201622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F:\maisons du monde 2009-2010\terre alb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005163"/>
            <a:ext cx="4608512" cy="49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4581128" y="1856656"/>
            <a:ext cx="201622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779796" y="2792760"/>
            <a:ext cx="201622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754297" y="5097016"/>
            <a:ext cx="201622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128092" y="5817096"/>
            <a:ext cx="201622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934022" y="2180692"/>
            <a:ext cx="558874" cy="3240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717032" y="2180692"/>
            <a:ext cx="848705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2" idx="1"/>
          </p:cNvCxnSpPr>
          <p:nvPr/>
        </p:nvCxnSpPr>
        <p:spPr>
          <a:xfrm flipH="1">
            <a:off x="4293785" y="3116796"/>
            <a:ext cx="486011" cy="2981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1189057" y="4481700"/>
            <a:ext cx="511751" cy="13353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3501008" y="4160912"/>
            <a:ext cx="1253289" cy="13353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731" y="6582013"/>
            <a:ext cx="6858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Je retiens: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L'habitat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des hommes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varie selon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les régions et les pays.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maisons sont très différentes car elles dépendant de l’endroit où les hommes habitent et du temps qu’il fait. 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Près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du pôle Nord, le principal matériau disponible est la 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neige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, utilisée pour construire les 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igloos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Les maisons en 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bois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sont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parfois construites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sur 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pilotis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pour vivre au-dessus de l'eau ou pour se protéger des animaux sauvages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Il existe également des maisons en 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toile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(tente) ou fabriquées à partir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plantes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(hutte, toit de chaume).</a:t>
            </a:r>
          </a:p>
        </p:txBody>
      </p:sp>
      <p:sp>
        <p:nvSpPr>
          <p:cNvPr id="22" name="Rogner un rectangle avec un coin diagonal 21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4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021288" y="61377"/>
            <a:ext cx="726360" cy="470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dandelion in the spring" pitchFamily="2" charset="0"/>
              </a:rPr>
              <a:t>CE1</a:t>
            </a:r>
            <a:endParaRPr lang="fr-FR" sz="1400" b="1" dirty="0">
              <a:solidFill>
                <a:schemeClr val="tx1"/>
              </a:solidFill>
              <a:latin typeface="dandelion in the spring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82052"/>
            <a:ext cx="685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"/>
            </a:pPr>
            <a:r>
              <a:rPr lang="fr-FR" sz="1400" b="1" u="sng" dirty="0" smtClean="0"/>
              <a:t>Relie chaque illustration à la photo  correspondante.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1772817" y="364053"/>
            <a:ext cx="4392487" cy="23333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/>
          <p:cNvGrpSpPr/>
          <p:nvPr/>
        </p:nvGrpSpPr>
        <p:grpSpPr>
          <a:xfrm>
            <a:off x="123205" y="1281155"/>
            <a:ext cx="2232182" cy="8283718"/>
            <a:chOff x="123205" y="1152233"/>
            <a:chExt cx="2232182" cy="8283718"/>
          </a:xfrm>
        </p:grpSpPr>
        <p:pic>
          <p:nvPicPr>
            <p:cNvPr id="1028" name="Picture 4" descr="http://www.isba-81.fr/wp-content/uploads/2011/05/isbalogo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05" y="2864768"/>
              <a:ext cx="2213479" cy="1661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img.1.vacanceo.net/classic/71480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84" y="7977336"/>
              <a:ext cx="2191700" cy="145861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philippe.heurtel.info/ImagesMongolie/Yourt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08" y="6378489"/>
              <a:ext cx="2213479" cy="147431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static.panoramio.com/photos/large/4799192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08" y="4592960"/>
              <a:ext cx="2213479" cy="1660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www.unefamilleunmonde.com/wp-content/uploads/2011/05/maison-sur-pilotis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05" y="1152233"/>
              <a:ext cx="2146366" cy="16097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8" name="Picture 2" descr="F:\maisons du monde 2009-2010\MAISONS DU MONDE Clémentine Sourdais (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939" y="978731"/>
            <a:ext cx="1472349" cy="1623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F:\maisons du monde 2009-2010\MAISONS DU MONDE Clémentine Sourdais (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30" y="2797149"/>
            <a:ext cx="1472349" cy="1650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F:\maisons du monde 2009-2010\MAISONS DU MONDE Clémentine Sourdais (3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874" y="4597349"/>
            <a:ext cx="1439089" cy="162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F:\maisons du monde 2009-2010\MAISONS DU MONDE Clémentine Sourdais (4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457" y="6325541"/>
            <a:ext cx="1330858" cy="147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F:\maisons du monde 2009-2010\MAISONS DU MONDE Clémentine Sourdais (5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457" y="7981725"/>
            <a:ext cx="1539261" cy="169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/>
          <p:cNvSpPr/>
          <p:nvPr/>
        </p:nvSpPr>
        <p:spPr>
          <a:xfrm>
            <a:off x="2708920" y="1928664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152528" y="1711858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636912" y="3745797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616487" y="5551936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612651" y="7033929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612651" y="8752859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148692" y="3543593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134838" y="8595481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48692" y="7033929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148692" y="5485545"/>
            <a:ext cx="144016" cy="1573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 rot="21388243">
            <a:off x="2099754" y="166343"/>
            <a:ext cx="265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ursive standard" pitchFamily="2" charset="0"/>
              </a:rPr>
              <a:t>Les maisons du monde.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81871" y="9655366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@Clémentine </a:t>
            </a:r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Sourdais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ogner un rectangle avec un coin diagonal 35"/>
          <p:cNvSpPr/>
          <p:nvPr/>
        </p:nvSpPr>
        <p:spPr>
          <a:xfrm>
            <a:off x="8731" y="0"/>
            <a:ext cx="1764086" cy="70452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DK Blue Sheep" panose="02000000000000000000" pitchFamily="50" charset="0"/>
              </a:rPr>
              <a:t>DECOUVERTE DU MONDE</a:t>
            </a:r>
            <a:endParaRPr lang="fr-FR" sz="1600" dirty="0">
              <a:solidFill>
                <a:schemeClr val="tx1"/>
              </a:solidFill>
              <a:latin typeface="DK Blue Sheep" panose="02000000000000000000" pitchFamily="50" charset="0"/>
            </a:endParaRPr>
          </a:p>
        </p:txBody>
      </p:sp>
      <p:sp>
        <p:nvSpPr>
          <p:cNvPr id="37" name="Rectangle 36"/>
          <p:cNvSpPr/>
          <p:nvPr/>
        </p:nvSpPr>
        <p:spPr>
          <a:xfrm rot="21374515">
            <a:off x="4591660" y="385305"/>
            <a:ext cx="10951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www.caracolus.fr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48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93</Words>
  <Application>Microsoft Office PowerPoint</Application>
  <PresentationFormat>Format A4 (210 x 297 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Cursive standard</vt:lpstr>
      <vt:lpstr>dandelion in the spring</vt:lpstr>
      <vt:lpstr>DK Blue Sheep</vt:lpstr>
      <vt:lpstr>Script cole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laetitia castanié</cp:lastModifiedBy>
  <cp:revision>25</cp:revision>
  <dcterms:created xsi:type="dcterms:W3CDTF">2014-05-14T12:59:43Z</dcterms:created>
  <dcterms:modified xsi:type="dcterms:W3CDTF">2019-03-15T21:39:06Z</dcterms:modified>
</cp:coreProperties>
</file>