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125" d="100"/>
          <a:sy n="125" d="100"/>
        </p:scale>
        <p:origin x="1206" y="-22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408DA-5078-430F-B2E3-30EC0343E4B6}" type="datetimeFigureOut">
              <a:rPr lang="fr-FR" smtClean="0"/>
              <a:t>15/03/2019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1D6F4-0511-43C7-96F0-8C04F1428E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1447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408DA-5078-430F-B2E3-30EC0343E4B6}" type="datetimeFigureOut">
              <a:rPr lang="fr-FR" smtClean="0"/>
              <a:t>15/03/2019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1D6F4-0511-43C7-96F0-8C04F1428E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6174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408DA-5078-430F-B2E3-30EC0343E4B6}" type="datetimeFigureOut">
              <a:rPr lang="fr-FR" smtClean="0"/>
              <a:t>15/03/2019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1D6F4-0511-43C7-96F0-8C04F1428E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6637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408DA-5078-430F-B2E3-30EC0343E4B6}" type="datetimeFigureOut">
              <a:rPr lang="fr-FR" smtClean="0"/>
              <a:t>15/03/2019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1D6F4-0511-43C7-96F0-8C04F1428E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6444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408DA-5078-430F-B2E3-30EC0343E4B6}" type="datetimeFigureOut">
              <a:rPr lang="fr-FR" smtClean="0"/>
              <a:t>15/03/2019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1D6F4-0511-43C7-96F0-8C04F1428E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780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408DA-5078-430F-B2E3-30EC0343E4B6}" type="datetimeFigureOut">
              <a:rPr lang="fr-FR" smtClean="0"/>
              <a:t>15/03/2019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1D6F4-0511-43C7-96F0-8C04F1428E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0656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408DA-5078-430F-B2E3-30EC0343E4B6}" type="datetimeFigureOut">
              <a:rPr lang="fr-FR" smtClean="0"/>
              <a:t>15/03/2019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1D6F4-0511-43C7-96F0-8C04F1428E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0527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408DA-5078-430F-B2E3-30EC0343E4B6}" type="datetimeFigureOut">
              <a:rPr lang="fr-FR" smtClean="0"/>
              <a:t>15/03/2019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1D6F4-0511-43C7-96F0-8C04F1428E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688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408DA-5078-430F-B2E3-30EC0343E4B6}" type="datetimeFigureOut">
              <a:rPr lang="fr-FR" smtClean="0"/>
              <a:t>15/03/2019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1D6F4-0511-43C7-96F0-8C04F1428E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1275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408DA-5078-430F-B2E3-30EC0343E4B6}" type="datetimeFigureOut">
              <a:rPr lang="fr-FR" smtClean="0"/>
              <a:t>15/03/2019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1D6F4-0511-43C7-96F0-8C04F1428E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7525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408DA-5078-430F-B2E3-30EC0343E4B6}" type="datetimeFigureOut">
              <a:rPr lang="fr-FR" smtClean="0"/>
              <a:t>15/03/2019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1D6F4-0511-43C7-96F0-8C04F1428E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2042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408DA-5078-430F-B2E3-30EC0343E4B6}" type="datetimeFigureOut">
              <a:rPr lang="fr-FR" smtClean="0"/>
              <a:t>15/03/2019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1D6F4-0511-43C7-96F0-8C04F1428E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029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 rot="21400177">
            <a:off x="2088234" y="192094"/>
            <a:ext cx="26584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Cursive standard" pitchFamily="2" charset="0"/>
              </a:rPr>
              <a:t>Les maisons du monde.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6021288" y="61377"/>
            <a:ext cx="726360" cy="470237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  <a:latin typeface="dandelion in the spring" pitchFamily="2" charset="0"/>
              </a:rPr>
              <a:t>CE1</a:t>
            </a:r>
            <a:endParaRPr lang="fr-FR" sz="1400" b="1" dirty="0">
              <a:solidFill>
                <a:schemeClr val="tx1"/>
              </a:solidFill>
              <a:latin typeface="dandelion in the spring" pitchFamily="2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782052"/>
            <a:ext cx="685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u="sng" dirty="0" smtClean="0"/>
              <a:t>Observe </a:t>
            </a:r>
            <a:r>
              <a:rPr lang="fr-FR" sz="1400" b="1" u="sng" dirty="0" smtClean="0"/>
              <a:t>les enfants et décris ce </a:t>
            </a:r>
            <a:r>
              <a:rPr lang="fr-FR" sz="1400" b="1" u="sng" dirty="0" smtClean="0"/>
              <a:t>qu’ils </a:t>
            </a:r>
            <a:r>
              <a:rPr lang="fr-FR" sz="1400" b="1" u="sng" dirty="0" smtClean="0"/>
              <a:t>font.</a:t>
            </a:r>
            <a:endParaRPr lang="fr-FR" sz="1400" b="1" u="sng" dirty="0"/>
          </a:p>
        </p:txBody>
      </p:sp>
      <p:cxnSp>
        <p:nvCxnSpPr>
          <p:cNvPr id="8" name="Connecteur droit 7"/>
          <p:cNvCxnSpPr/>
          <p:nvPr/>
        </p:nvCxnSpPr>
        <p:spPr>
          <a:xfrm flipV="1">
            <a:off x="1772817" y="364053"/>
            <a:ext cx="4392487" cy="233334"/>
          </a:xfrm>
          <a:prstGeom prst="line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:\maisons du monde 2009-2010\DSC_12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1091665"/>
            <a:ext cx="6633468" cy="35947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19" y="4953000"/>
            <a:ext cx="6459511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611714" y="5269842"/>
            <a:ext cx="6046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Cursive standard" pitchFamily="2" charset="0"/>
              </a:rPr>
              <a:t>Igor et Natacha vivent en Russie dans une Isba.</a:t>
            </a:r>
            <a:endParaRPr lang="fr-FR" sz="2400" dirty="0">
              <a:latin typeface="Cursive standard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7313" y="4953000"/>
            <a:ext cx="6660335" cy="4752528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/>
          <p:cNvSpPr/>
          <p:nvPr/>
        </p:nvSpPr>
        <p:spPr>
          <a:xfrm>
            <a:off x="611714" y="5961112"/>
            <a:ext cx="76495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5263813" y="849262"/>
            <a:ext cx="137409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@Clémentine </a:t>
            </a:r>
            <a:r>
              <a:rPr lang="fr-FR" sz="1000" dirty="0" err="1" smtClean="0">
                <a:solidFill>
                  <a:schemeClr val="bg1">
                    <a:lumMod val="50000"/>
                  </a:schemeClr>
                </a:solidFill>
              </a:rPr>
              <a:t>Sourdais</a:t>
            </a:r>
            <a:endParaRPr lang="fr-FR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Rogner un rectangle avec un coin diagonal 14"/>
          <p:cNvSpPr/>
          <p:nvPr/>
        </p:nvSpPr>
        <p:spPr>
          <a:xfrm>
            <a:off x="8731" y="0"/>
            <a:ext cx="1764086" cy="704528"/>
          </a:xfrm>
          <a:prstGeom prst="snip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  <a:latin typeface="DK Blue Sheep" panose="02000000000000000000" pitchFamily="50" charset="0"/>
              </a:rPr>
              <a:t>DECOUVERTE DU MONDE</a:t>
            </a:r>
            <a:endParaRPr lang="fr-FR" sz="1600" dirty="0">
              <a:solidFill>
                <a:schemeClr val="tx1"/>
              </a:solidFill>
              <a:latin typeface="DK Blue Sheep" panose="02000000000000000000" pitchFamily="50" charset="0"/>
            </a:endParaRPr>
          </a:p>
        </p:txBody>
      </p:sp>
      <p:sp>
        <p:nvSpPr>
          <p:cNvPr id="16" name="Rectangle 15"/>
          <p:cNvSpPr/>
          <p:nvPr/>
        </p:nvSpPr>
        <p:spPr>
          <a:xfrm rot="21374515">
            <a:off x="4591660" y="385305"/>
            <a:ext cx="109517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www.caracolus.fr</a:t>
            </a:r>
            <a:endParaRPr lang="fr-FR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613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 rot="21388243">
            <a:off x="2088235" y="194625"/>
            <a:ext cx="26584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Cursive standard" pitchFamily="2" charset="0"/>
              </a:rPr>
              <a:t>Les maisons du monde.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6021288" y="61377"/>
            <a:ext cx="726360" cy="470237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  <a:latin typeface="dandelion in the spring" pitchFamily="2" charset="0"/>
              </a:rPr>
              <a:t>CE1</a:t>
            </a:r>
            <a:endParaRPr lang="fr-FR" sz="1400" b="1" dirty="0">
              <a:solidFill>
                <a:schemeClr val="tx1"/>
              </a:solidFill>
              <a:latin typeface="dandelion in the spring" pitchFamily="2" charset="0"/>
            </a:endParaRPr>
          </a:p>
        </p:txBody>
      </p:sp>
      <p:cxnSp>
        <p:nvCxnSpPr>
          <p:cNvPr id="8" name="Connecteur droit 7"/>
          <p:cNvCxnSpPr/>
          <p:nvPr/>
        </p:nvCxnSpPr>
        <p:spPr>
          <a:xfrm flipV="1">
            <a:off x="1772817" y="364053"/>
            <a:ext cx="4392487" cy="233334"/>
          </a:xfrm>
          <a:prstGeom prst="line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19" y="4953000"/>
            <a:ext cx="6459511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611714" y="5269842"/>
            <a:ext cx="6046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Cursive standard" pitchFamily="2" charset="0"/>
              </a:rPr>
              <a:t>Ali et Fatiha vivent au Sénégal dans une case.</a:t>
            </a:r>
            <a:endParaRPr lang="fr-FR" sz="2400" dirty="0">
              <a:latin typeface="Cursive standard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7313" y="4953000"/>
            <a:ext cx="6660335" cy="4752528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Picture 2" descr="H:\maisons du monde 2009-2010\DSC_122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81" y="1081080"/>
            <a:ext cx="6637838" cy="35268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Ellipse 13"/>
          <p:cNvSpPr/>
          <p:nvPr/>
        </p:nvSpPr>
        <p:spPr>
          <a:xfrm>
            <a:off x="611714" y="5961112"/>
            <a:ext cx="76495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5263813" y="849262"/>
            <a:ext cx="137409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@Clémentine </a:t>
            </a:r>
            <a:r>
              <a:rPr lang="fr-FR" sz="1000" dirty="0" err="1" smtClean="0">
                <a:solidFill>
                  <a:schemeClr val="bg1">
                    <a:lumMod val="50000"/>
                  </a:schemeClr>
                </a:solidFill>
              </a:rPr>
              <a:t>Sourdais</a:t>
            </a:r>
            <a:endParaRPr lang="fr-FR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8731" y="0"/>
            <a:ext cx="1764086" cy="704528"/>
          </a:xfrm>
          <a:prstGeom prst="snip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  <a:latin typeface="DK Blue Sheep" panose="02000000000000000000" pitchFamily="50" charset="0"/>
              </a:rPr>
              <a:t>DECOUVERTE DU MONDE</a:t>
            </a:r>
            <a:endParaRPr lang="fr-FR" sz="1600" dirty="0">
              <a:solidFill>
                <a:schemeClr val="tx1"/>
              </a:solidFill>
              <a:latin typeface="DK Blue Sheep" panose="02000000000000000000" pitchFamily="50" charset="0"/>
            </a:endParaRPr>
          </a:p>
        </p:txBody>
      </p:sp>
      <p:sp>
        <p:nvSpPr>
          <p:cNvPr id="17" name="Rectangle 16"/>
          <p:cNvSpPr/>
          <p:nvPr/>
        </p:nvSpPr>
        <p:spPr>
          <a:xfrm rot="21374515">
            <a:off x="4591660" y="385305"/>
            <a:ext cx="109517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www.caracolus.fr</a:t>
            </a:r>
            <a:endParaRPr lang="fr-FR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0" y="782052"/>
            <a:ext cx="685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u="sng" dirty="0" smtClean="0"/>
              <a:t>Observe </a:t>
            </a:r>
            <a:r>
              <a:rPr lang="fr-FR" sz="1400" b="1" u="sng" dirty="0" smtClean="0"/>
              <a:t>les enfants et décris ce </a:t>
            </a:r>
            <a:r>
              <a:rPr lang="fr-FR" sz="1400" b="1" u="sng" dirty="0" smtClean="0"/>
              <a:t>qu’ils </a:t>
            </a:r>
            <a:r>
              <a:rPr lang="fr-FR" sz="1400" b="1" u="sng" dirty="0" smtClean="0"/>
              <a:t>font.</a:t>
            </a:r>
            <a:endParaRPr lang="fr-FR" sz="1400" b="1" u="sng" dirty="0"/>
          </a:p>
        </p:txBody>
      </p:sp>
    </p:spTree>
    <p:extLst>
      <p:ext uri="{BB962C8B-B14F-4D97-AF65-F5344CB8AC3E}">
        <p14:creationId xmlns:p14="http://schemas.microsoft.com/office/powerpoint/2010/main" val="1188593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 rot="21388243">
            <a:off x="2088235" y="189862"/>
            <a:ext cx="26584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Cursive standard" pitchFamily="2" charset="0"/>
              </a:rPr>
              <a:t>Les maisons du monde.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6021288" y="61377"/>
            <a:ext cx="726360" cy="470237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  <a:latin typeface="dandelion in the spring" pitchFamily="2" charset="0"/>
              </a:rPr>
              <a:t>CE1</a:t>
            </a:r>
            <a:endParaRPr lang="fr-FR" sz="1400" b="1" dirty="0">
              <a:solidFill>
                <a:schemeClr val="tx1"/>
              </a:solidFill>
              <a:latin typeface="dandelion in the spring" pitchFamily="2" charset="0"/>
            </a:endParaRPr>
          </a:p>
        </p:txBody>
      </p:sp>
      <p:cxnSp>
        <p:nvCxnSpPr>
          <p:cNvPr id="8" name="Connecteur droit 7"/>
          <p:cNvCxnSpPr/>
          <p:nvPr/>
        </p:nvCxnSpPr>
        <p:spPr>
          <a:xfrm flipV="1">
            <a:off x="1772817" y="364053"/>
            <a:ext cx="4392487" cy="233334"/>
          </a:xfrm>
          <a:prstGeom prst="line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19" y="4953000"/>
            <a:ext cx="6459511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476672" y="5269842"/>
            <a:ext cx="6381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>
                <a:latin typeface="Cursive standard" pitchFamily="2" charset="0"/>
              </a:rPr>
              <a:t>Oyu</a:t>
            </a:r>
            <a:r>
              <a:rPr lang="fr-FR" sz="2400" dirty="0" smtClean="0">
                <a:latin typeface="Cursive standard" pitchFamily="2" charset="0"/>
              </a:rPr>
              <a:t> et Yuna vivent en Mongolie dans une yourte.</a:t>
            </a:r>
            <a:endParaRPr lang="fr-FR" sz="2400" dirty="0">
              <a:latin typeface="Cursive standard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7313" y="4953000"/>
            <a:ext cx="6660335" cy="4752528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50" name="Picture 2" descr="H:\maisons du monde 2009-2010\DSC_122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1" y="1134408"/>
            <a:ext cx="6637838" cy="36078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Ellipse 13"/>
          <p:cNvSpPr/>
          <p:nvPr/>
        </p:nvSpPr>
        <p:spPr>
          <a:xfrm>
            <a:off x="611714" y="5961112"/>
            <a:ext cx="76495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5263813" y="888187"/>
            <a:ext cx="137409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@Clémentine </a:t>
            </a:r>
            <a:r>
              <a:rPr lang="fr-FR" sz="1000" dirty="0" err="1" smtClean="0">
                <a:solidFill>
                  <a:schemeClr val="bg1">
                    <a:lumMod val="50000"/>
                  </a:schemeClr>
                </a:solidFill>
              </a:rPr>
              <a:t>Sourdais</a:t>
            </a:r>
            <a:endParaRPr lang="fr-FR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8731" y="0"/>
            <a:ext cx="1764086" cy="704528"/>
          </a:xfrm>
          <a:prstGeom prst="snip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  <a:latin typeface="DK Blue Sheep" panose="02000000000000000000" pitchFamily="50" charset="0"/>
              </a:rPr>
              <a:t>DECOUVERTE DU MONDE</a:t>
            </a:r>
            <a:endParaRPr lang="fr-FR" sz="1600" dirty="0">
              <a:solidFill>
                <a:schemeClr val="tx1"/>
              </a:solidFill>
              <a:latin typeface="DK Blue Sheep" panose="02000000000000000000" pitchFamily="50" charset="0"/>
            </a:endParaRPr>
          </a:p>
        </p:txBody>
      </p:sp>
      <p:sp>
        <p:nvSpPr>
          <p:cNvPr id="17" name="Rectangle 16"/>
          <p:cNvSpPr/>
          <p:nvPr/>
        </p:nvSpPr>
        <p:spPr>
          <a:xfrm rot="21374515">
            <a:off x="4591660" y="385305"/>
            <a:ext cx="109517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www.caracolus.fr</a:t>
            </a:r>
            <a:endParaRPr lang="fr-FR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0" y="782052"/>
            <a:ext cx="685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u="sng" dirty="0" smtClean="0"/>
              <a:t>Observe </a:t>
            </a:r>
            <a:r>
              <a:rPr lang="fr-FR" sz="1400" b="1" u="sng" dirty="0" smtClean="0"/>
              <a:t>les enfants et décris ce </a:t>
            </a:r>
            <a:r>
              <a:rPr lang="fr-FR" sz="1400" b="1" u="sng" dirty="0" smtClean="0"/>
              <a:t>qu’ils </a:t>
            </a:r>
            <a:r>
              <a:rPr lang="fr-FR" sz="1400" b="1" u="sng" dirty="0" smtClean="0"/>
              <a:t>font.</a:t>
            </a:r>
            <a:endParaRPr lang="fr-FR" sz="1400" b="1" u="sng" dirty="0"/>
          </a:p>
        </p:txBody>
      </p:sp>
    </p:spTree>
    <p:extLst>
      <p:ext uri="{BB962C8B-B14F-4D97-AF65-F5344CB8AC3E}">
        <p14:creationId xmlns:p14="http://schemas.microsoft.com/office/powerpoint/2010/main" val="3983165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 rot="21388243">
            <a:off x="2063601" y="186887"/>
            <a:ext cx="26584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Cursive standard" pitchFamily="2" charset="0"/>
              </a:rPr>
              <a:t>Les maisons du monde.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6021288" y="61377"/>
            <a:ext cx="726360" cy="470237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  <a:latin typeface="dandelion in the spring" pitchFamily="2" charset="0"/>
              </a:rPr>
              <a:t>CE1</a:t>
            </a:r>
            <a:endParaRPr lang="fr-FR" sz="1400" b="1" dirty="0">
              <a:solidFill>
                <a:schemeClr val="tx1"/>
              </a:solidFill>
              <a:latin typeface="dandelion in the spring" pitchFamily="2" charset="0"/>
            </a:endParaRPr>
          </a:p>
        </p:txBody>
      </p:sp>
      <p:cxnSp>
        <p:nvCxnSpPr>
          <p:cNvPr id="8" name="Connecteur droit 7"/>
          <p:cNvCxnSpPr/>
          <p:nvPr/>
        </p:nvCxnSpPr>
        <p:spPr>
          <a:xfrm flipV="1">
            <a:off x="1772817" y="364053"/>
            <a:ext cx="4392487" cy="233334"/>
          </a:xfrm>
          <a:prstGeom prst="line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19" y="4953000"/>
            <a:ext cx="6459511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620688" y="5269842"/>
            <a:ext cx="6381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Cursive standard" pitchFamily="2" charset="0"/>
              </a:rPr>
              <a:t>Pia et </a:t>
            </a:r>
            <a:r>
              <a:rPr lang="fr-FR" sz="2400" dirty="0" err="1" smtClean="0">
                <a:latin typeface="Cursive standard" pitchFamily="2" charset="0"/>
              </a:rPr>
              <a:t>Jense</a:t>
            </a:r>
            <a:r>
              <a:rPr lang="fr-FR" sz="2400" dirty="0" smtClean="0">
                <a:latin typeface="Cursive standard" pitchFamily="2" charset="0"/>
              </a:rPr>
              <a:t> vivent au Groenland dans un igloo.</a:t>
            </a:r>
            <a:endParaRPr lang="fr-FR" sz="2400" dirty="0">
              <a:latin typeface="Cursive standard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7313" y="4953000"/>
            <a:ext cx="6660335" cy="4752528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74" name="Picture 2" descr="H:\maisons du monde 2009-2010\DSC_122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1085482"/>
            <a:ext cx="6697275" cy="35074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Ellipse 13"/>
          <p:cNvSpPr/>
          <p:nvPr/>
        </p:nvSpPr>
        <p:spPr>
          <a:xfrm>
            <a:off x="611714" y="5961112"/>
            <a:ext cx="76495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5263813" y="849262"/>
            <a:ext cx="137409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@Clémentine </a:t>
            </a:r>
            <a:r>
              <a:rPr lang="fr-FR" sz="1000" dirty="0" err="1" smtClean="0">
                <a:solidFill>
                  <a:schemeClr val="bg1">
                    <a:lumMod val="50000"/>
                  </a:schemeClr>
                </a:solidFill>
              </a:rPr>
              <a:t>Sourdais</a:t>
            </a:r>
            <a:endParaRPr lang="fr-FR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8731" y="0"/>
            <a:ext cx="1764086" cy="704528"/>
          </a:xfrm>
          <a:prstGeom prst="snip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  <a:latin typeface="DK Blue Sheep" panose="02000000000000000000" pitchFamily="50" charset="0"/>
              </a:rPr>
              <a:t>DECOUVERTE DU MONDE</a:t>
            </a:r>
            <a:endParaRPr lang="fr-FR" sz="1600" dirty="0">
              <a:solidFill>
                <a:schemeClr val="tx1"/>
              </a:solidFill>
              <a:latin typeface="DK Blue Sheep" panose="02000000000000000000" pitchFamily="50" charset="0"/>
            </a:endParaRPr>
          </a:p>
        </p:txBody>
      </p:sp>
      <p:sp>
        <p:nvSpPr>
          <p:cNvPr id="17" name="Rectangle 16"/>
          <p:cNvSpPr/>
          <p:nvPr/>
        </p:nvSpPr>
        <p:spPr>
          <a:xfrm rot="21374515">
            <a:off x="4591660" y="385305"/>
            <a:ext cx="109517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www.caracolus.fr</a:t>
            </a:r>
            <a:endParaRPr lang="fr-FR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0" y="782052"/>
            <a:ext cx="685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u="sng" dirty="0" smtClean="0"/>
              <a:t>Observe </a:t>
            </a:r>
            <a:r>
              <a:rPr lang="fr-FR" sz="1400" b="1" u="sng" dirty="0" smtClean="0"/>
              <a:t>les enfants et décris ce </a:t>
            </a:r>
            <a:r>
              <a:rPr lang="fr-FR" sz="1400" b="1" u="sng" dirty="0" smtClean="0"/>
              <a:t>qu’ils </a:t>
            </a:r>
            <a:r>
              <a:rPr lang="fr-FR" sz="1400" b="1" u="sng" dirty="0" smtClean="0"/>
              <a:t>font.</a:t>
            </a:r>
            <a:endParaRPr lang="fr-FR" sz="1400" b="1" u="sng" dirty="0"/>
          </a:p>
        </p:txBody>
      </p:sp>
    </p:spTree>
    <p:extLst>
      <p:ext uri="{BB962C8B-B14F-4D97-AF65-F5344CB8AC3E}">
        <p14:creationId xmlns:p14="http://schemas.microsoft.com/office/powerpoint/2010/main" val="924518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 rot="21388243">
            <a:off x="2088235" y="186885"/>
            <a:ext cx="26584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Cursive standard" pitchFamily="2" charset="0"/>
              </a:rPr>
              <a:t>Les maisons du monde.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6021288" y="61377"/>
            <a:ext cx="726360" cy="470237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  <a:latin typeface="dandelion in the spring" pitchFamily="2" charset="0"/>
              </a:rPr>
              <a:t>CE1</a:t>
            </a:r>
            <a:endParaRPr lang="fr-FR" sz="1400" b="1" dirty="0">
              <a:solidFill>
                <a:schemeClr val="tx1"/>
              </a:solidFill>
              <a:latin typeface="dandelion in the spring" pitchFamily="2" charset="0"/>
            </a:endParaRPr>
          </a:p>
        </p:txBody>
      </p:sp>
      <p:cxnSp>
        <p:nvCxnSpPr>
          <p:cNvPr id="8" name="Connecteur droit 7"/>
          <p:cNvCxnSpPr/>
          <p:nvPr/>
        </p:nvCxnSpPr>
        <p:spPr>
          <a:xfrm flipV="1">
            <a:off x="1772817" y="364053"/>
            <a:ext cx="4392487" cy="233334"/>
          </a:xfrm>
          <a:prstGeom prst="line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19" y="4953000"/>
            <a:ext cx="6459511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611560" y="5269195"/>
            <a:ext cx="6381328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fr-FR" sz="2400" dirty="0" smtClean="0">
                <a:latin typeface="Cursive standard" pitchFamily="2" charset="0"/>
              </a:rPr>
              <a:t>Ayar et Inca vivent au Pérou dans une maison </a:t>
            </a:r>
          </a:p>
          <a:p>
            <a:pPr>
              <a:spcAft>
                <a:spcPts val="400"/>
              </a:spcAft>
            </a:pPr>
            <a:r>
              <a:rPr lang="fr-FR" sz="2400" dirty="0" smtClean="0">
                <a:latin typeface="Cursive standard" pitchFamily="2" charset="0"/>
              </a:rPr>
              <a:t>sur pilotis.</a:t>
            </a:r>
            <a:endParaRPr lang="fr-FR" sz="2400" dirty="0">
              <a:latin typeface="Cursive standard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7313" y="4953000"/>
            <a:ext cx="6660335" cy="4752528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098" name="Picture 2" descr="H:\maisons du monde 2009-2010\DSC_122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10" y="1075431"/>
            <a:ext cx="6548420" cy="33781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Ellipse 13"/>
          <p:cNvSpPr/>
          <p:nvPr/>
        </p:nvSpPr>
        <p:spPr>
          <a:xfrm>
            <a:off x="611714" y="6393160"/>
            <a:ext cx="76495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5263813" y="849262"/>
            <a:ext cx="137409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@Clémentine </a:t>
            </a:r>
            <a:r>
              <a:rPr lang="fr-FR" sz="1000" dirty="0" err="1" smtClean="0">
                <a:solidFill>
                  <a:schemeClr val="bg1">
                    <a:lumMod val="50000"/>
                  </a:schemeClr>
                </a:solidFill>
              </a:rPr>
              <a:t>Sourdais</a:t>
            </a:r>
            <a:endParaRPr lang="fr-FR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8731" y="0"/>
            <a:ext cx="1764086" cy="704528"/>
          </a:xfrm>
          <a:prstGeom prst="snip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  <a:latin typeface="DK Blue Sheep" panose="02000000000000000000" pitchFamily="50" charset="0"/>
              </a:rPr>
              <a:t>DECOUVERTE DU MONDE</a:t>
            </a:r>
            <a:endParaRPr lang="fr-FR" sz="1600" dirty="0">
              <a:solidFill>
                <a:schemeClr val="tx1"/>
              </a:solidFill>
              <a:latin typeface="DK Blue Sheep" panose="02000000000000000000" pitchFamily="50" charset="0"/>
            </a:endParaRPr>
          </a:p>
        </p:txBody>
      </p:sp>
      <p:sp>
        <p:nvSpPr>
          <p:cNvPr id="17" name="Rectangle 16"/>
          <p:cNvSpPr/>
          <p:nvPr/>
        </p:nvSpPr>
        <p:spPr>
          <a:xfrm rot="21374515">
            <a:off x="4591660" y="385305"/>
            <a:ext cx="109517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www.caracolus.fr</a:t>
            </a:r>
            <a:endParaRPr lang="fr-FR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0" y="782052"/>
            <a:ext cx="685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u="sng" dirty="0" smtClean="0"/>
              <a:t>Observe </a:t>
            </a:r>
            <a:r>
              <a:rPr lang="fr-FR" sz="1400" b="1" u="sng" dirty="0" smtClean="0"/>
              <a:t>les enfants et décris ce </a:t>
            </a:r>
            <a:r>
              <a:rPr lang="fr-FR" sz="1400" b="1" u="sng" dirty="0" smtClean="0"/>
              <a:t>qu’ils </a:t>
            </a:r>
            <a:r>
              <a:rPr lang="fr-FR" sz="1400" b="1" u="sng" dirty="0" smtClean="0"/>
              <a:t>font.</a:t>
            </a:r>
            <a:endParaRPr lang="fr-FR" sz="1400" b="1" u="sng" dirty="0"/>
          </a:p>
        </p:txBody>
      </p:sp>
    </p:spTree>
    <p:extLst>
      <p:ext uri="{BB962C8B-B14F-4D97-AF65-F5344CB8AC3E}">
        <p14:creationId xmlns:p14="http://schemas.microsoft.com/office/powerpoint/2010/main" val="36672223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162</Words>
  <Application>Microsoft Office PowerPoint</Application>
  <PresentationFormat>Format A4 (210 x 297 mm)</PresentationFormat>
  <Paragraphs>36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Calibri</vt:lpstr>
      <vt:lpstr>Cursive standard</vt:lpstr>
      <vt:lpstr>dandelion in the spring</vt:lpstr>
      <vt:lpstr>DK Blue Sheep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laetitia castanie</dc:creator>
  <cp:lastModifiedBy>laetitia castanié</cp:lastModifiedBy>
  <cp:revision>6</cp:revision>
  <dcterms:created xsi:type="dcterms:W3CDTF">2014-05-24T15:24:25Z</dcterms:created>
  <dcterms:modified xsi:type="dcterms:W3CDTF">2019-03-15T21:04:05Z</dcterms:modified>
</cp:coreProperties>
</file>