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906000" cy="6858000" type="A4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84" d="100"/>
          <a:sy n="84" d="100"/>
        </p:scale>
        <p:origin x="1302" y="78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C6BD8-F29D-489F-AC93-160A67DB0002}" type="datetimeFigureOut">
              <a:rPr lang="fr-FR" smtClean="0"/>
              <a:t>28/10/2017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F2277-2F3A-47E2-BC3A-18650287AC4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891946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C6BD8-F29D-489F-AC93-160A67DB0002}" type="datetimeFigureOut">
              <a:rPr lang="fr-FR" smtClean="0"/>
              <a:t>28/10/2017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F2277-2F3A-47E2-BC3A-18650287AC4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377961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C6BD8-F29D-489F-AC93-160A67DB0002}" type="datetimeFigureOut">
              <a:rPr lang="fr-FR" smtClean="0"/>
              <a:t>28/10/2017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F2277-2F3A-47E2-BC3A-18650287AC4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783968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C6BD8-F29D-489F-AC93-160A67DB0002}" type="datetimeFigureOut">
              <a:rPr lang="fr-FR" smtClean="0"/>
              <a:t>28/10/2017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F2277-2F3A-47E2-BC3A-18650287AC4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788562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C6BD8-F29D-489F-AC93-160A67DB0002}" type="datetimeFigureOut">
              <a:rPr lang="fr-FR" smtClean="0"/>
              <a:t>28/10/2017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F2277-2F3A-47E2-BC3A-18650287AC4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68760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C6BD8-F29D-489F-AC93-160A67DB0002}" type="datetimeFigureOut">
              <a:rPr lang="fr-FR" smtClean="0"/>
              <a:t>28/10/2017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F2277-2F3A-47E2-BC3A-18650287AC4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8543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C6BD8-F29D-489F-AC93-160A67DB0002}" type="datetimeFigureOut">
              <a:rPr lang="fr-FR" smtClean="0"/>
              <a:t>28/10/2017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F2277-2F3A-47E2-BC3A-18650287AC4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815577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C6BD8-F29D-489F-AC93-160A67DB0002}" type="datetimeFigureOut">
              <a:rPr lang="fr-FR" smtClean="0"/>
              <a:t>28/10/2017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F2277-2F3A-47E2-BC3A-18650287AC4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88826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C6BD8-F29D-489F-AC93-160A67DB0002}" type="datetimeFigureOut">
              <a:rPr lang="fr-FR" smtClean="0"/>
              <a:t>28/10/2017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F2277-2F3A-47E2-BC3A-18650287AC4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177713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C6BD8-F29D-489F-AC93-160A67DB0002}" type="datetimeFigureOut">
              <a:rPr lang="fr-FR" smtClean="0"/>
              <a:t>28/10/2017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F2277-2F3A-47E2-BC3A-18650287AC4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694897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C6BD8-F29D-489F-AC93-160A67DB0002}" type="datetimeFigureOut">
              <a:rPr lang="fr-FR" smtClean="0"/>
              <a:t>28/10/2017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F2277-2F3A-47E2-BC3A-18650287AC4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89915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6C6BD8-F29D-489F-AC93-160A67DB0002}" type="datetimeFigureOut">
              <a:rPr lang="fr-FR" smtClean="0"/>
              <a:t>28/10/2017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CF2277-2F3A-47E2-BC3A-18650287AC4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739631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gif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jpeg"/><Relationship Id="rId3" Type="http://schemas.openxmlformats.org/officeDocument/2006/relationships/image" Target="../media/image3.png"/><Relationship Id="rId7" Type="http://schemas.openxmlformats.org/officeDocument/2006/relationships/image" Target="../media/image1.png"/><Relationship Id="rId12" Type="http://schemas.openxmlformats.org/officeDocument/2006/relationships/image" Target="../media/image11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11" Type="http://schemas.openxmlformats.org/officeDocument/2006/relationships/image" Target="../media/image10.png"/><Relationship Id="rId5" Type="http://schemas.openxmlformats.org/officeDocument/2006/relationships/image" Target="../media/image5.gif"/><Relationship Id="rId15" Type="http://schemas.openxmlformats.org/officeDocument/2006/relationships/image" Target="../media/image14.png"/><Relationship Id="rId10" Type="http://schemas.openxmlformats.org/officeDocument/2006/relationships/image" Target="../media/image8.png"/><Relationship Id="rId4" Type="http://schemas.openxmlformats.org/officeDocument/2006/relationships/image" Target="../media/image4.png"/><Relationship Id="rId9" Type="http://schemas.openxmlformats.org/officeDocument/2006/relationships/image" Target="../media/image9.png"/><Relationship Id="rId14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" name="Group 8"/>
          <p:cNvGrpSpPr>
            <a:grpSpLocks noChangeAspect="1"/>
          </p:cNvGrpSpPr>
          <p:nvPr/>
        </p:nvGrpSpPr>
        <p:grpSpPr bwMode="auto">
          <a:xfrm>
            <a:off x="5610018" y="1834061"/>
            <a:ext cx="1144060" cy="1514783"/>
            <a:chOff x="3846" y="617"/>
            <a:chExt cx="1148" cy="1520"/>
          </a:xfrm>
        </p:grpSpPr>
        <p:sp>
          <p:nvSpPr>
            <p:cNvPr id="52" name="AutoShape 7"/>
            <p:cNvSpPr>
              <a:spLocks noChangeAspect="1" noChangeArrowheads="1" noTextEdit="1"/>
            </p:cNvSpPr>
            <p:nvPr/>
          </p:nvSpPr>
          <p:spPr bwMode="auto">
            <a:xfrm>
              <a:off x="3846" y="617"/>
              <a:ext cx="1148" cy="15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pic>
          <p:nvPicPr>
            <p:cNvPr id="53" name="Picture 9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46" y="617"/>
              <a:ext cx="1153" cy="15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1029" name="Picture 5" descr="http://coloriage.estaticos.net/dessins/peindre/201116/1ce92ed3b6410b5d895b372abd793fb3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0994" y="167638"/>
            <a:ext cx="1728192" cy="1608417"/>
          </a:xfrm>
          <a:prstGeom prst="rect">
            <a:avLst/>
          </a:prstGeom>
          <a:noFill/>
        </p:spPr>
      </p:pic>
      <p:pic>
        <p:nvPicPr>
          <p:cNvPr id="16" name="Picture 5" descr="http://coloriage.estaticos.net/dessins/peindre/201116/1ce92ed3b6410b5d895b372abd793fb3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488" y="3493799"/>
            <a:ext cx="1728192" cy="1608417"/>
          </a:xfrm>
          <a:prstGeom prst="rect">
            <a:avLst/>
          </a:prstGeom>
          <a:noFill/>
        </p:spPr>
      </p:pic>
      <p:pic>
        <p:nvPicPr>
          <p:cNvPr id="7" name="Picture 2" descr="http://server.yark.fr/ftp/Guns/furax/chat_4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33320" y="246855"/>
            <a:ext cx="1449985" cy="14499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http://server.yark.fr/ftp/Guns/furax/chat_4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7056" y="3573016"/>
            <a:ext cx="1449985" cy="14499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E:\chauve-souris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472" y="91806"/>
            <a:ext cx="2303268" cy="16747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ZoneTexte 5"/>
          <p:cNvSpPr txBox="1"/>
          <p:nvPr/>
        </p:nvSpPr>
        <p:spPr>
          <a:xfrm rot="1111188">
            <a:off x="578514" y="527268"/>
            <a:ext cx="187102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600" dirty="0" smtClean="0">
                <a:solidFill>
                  <a:schemeClr val="bg1"/>
                </a:solidFill>
                <a:latin typeface="appo paint" pitchFamily="2" charset="0"/>
              </a:rPr>
              <a:t>DEPART</a:t>
            </a:r>
            <a:endParaRPr lang="fr-FR" sz="3600" dirty="0">
              <a:solidFill>
                <a:schemeClr val="bg1"/>
              </a:solidFill>
              <a:latin typeface="appo paint" pitchFamily="2" charset="0"/>
            </a:endParaRPr>
          </a:p>
        </p:txBody>
      </p:sp>
      <p:pic>
        <p:nvPicPr>
          <p:cNvPr id="12" name="Picture 3" descr="E:\chauve-souris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236141">
            <a:off x="2486490" y="3460617"/>
            <a:ext cx="2303268" cy="16747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ZoneTexte 12"/>
          <p:cNvSpPr txBox="1"/>
          <p:nvPr/>
        </p:nvSpPr>
        <p:spPr>
          <a:xfrm rot="20250563">
            <a:off x="2550571" y="3889405"/>
            <a:ext cx="208101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600" dirty="0" smtClean="0">
                <a:solidFill>
                  <a:schemeClr val="bg1"/>
                </a:solidFill>
                <a:latin typeface="appo paint" pitchFamily="2" charset="0"/>
              </a:rPr>
              <a:t>ARRIVEE</a:t>
            </a:r>
            <a:endParaRPr lang="fr-FR" sz="3600" dirty="0">
              <a:solidFill>
                <a:schemeClr val="bg1"/>
              </a:solidFill>
              <a:latin typeface="appo paint" pitchFamily="2" charset="0"/>
            </a:endParaRPr>
          </a:p>
        </p:txBody>
      </p:sp>
      <p:pic>
        <p:nvPicPr>
          <p:cNvPr id="23" name="Picture 4" descr="http://www.greluche.info/coloriage/fantome/dessin-d-un-vieux-fantome-use.gi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1358" y="1916827"/>
            <a:ext cx="2027329" cy="14137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4" descr="http://www.greluche.info/coloriage/fantome/dessin-d-un-vieux-fantome-use.gi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9431" y="3550496"/>
            <a:ext cx="2027329" cy="14137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7" name="Group 12"/>
          <p:cNvGrpSpPr>
            <a:grpSpLocks noChangeAspect="1"/>
          </p:cNvGrpSpPr>
          <p:nvPr/>
        </p:nvGrpSpPr>
        <p:grpSpPr bwMode="auto">
          <a:xfrm>
            <a:off x="5457056" y="5107772"/>
            <a:ext cx="1250517" cy="1595067"/>
            <a:chOff x="3982" y="754"/>
            <a:chExt cx="1234" cy="1574"/>
          </a:xfrm>
        </p:grpSpPr>
        <p:sp>
          <p:nvSpPr>
            <p:cNvPr id="28" name="AutoShape 11"/>
            <p:cNvSpPr>
              <a:spLocks noChangeAspect="1" noChangeArrowheads="1" noTextEdit="1"/>
            </p:cNvSpPr>
            <p:nvPr/>
          </p:nvSpPr>
          <p:spPr bwMode="auto">
            <a:xfrm>
              <a:off x="3982" y="754"/>
              <a:ext cx="1234" cy="15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pic>
          <p:nvPicPr>
            <p:cNvPr id="29" name="Picture 13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82" y="754"/>
              <a:ext cx="1239" cy="15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30" name="Group 8"/>
          <p:cNvGrpSpPr>
            <a:grpSpLocks noChangeAspect="1"/>
          </p:cNvGrpSpPr>
          <p:nvPr/>
        </p:nvGrpSpPr>
        <p:grpSpPr bwMode="auto">
          <a:xfrm>
            <a:off x="3093060" y="5158380"/>
            <a:ext cx="1144060" cy="1514783"/>
            <a:chOff x="3846" y="617"/>
            <a:chExt cx="1148" cy="1520"/>
          </a:xfrm>
        </p:grpSpPr>
        <p:sp>
          <p:nvSpPr>
            <p:cNvPr id="31" name="AutoShape 7"/>
            <p:cNvSpPr>
              <a:spLocks noChangeAspect="1" noChangeArrowheads="1" noTextEdit="1"/>
            </p:cNvSpPr>
            <p:nvPr/>
          </p:nvSpPr>
          <p:spPr bwMode="auto">
            <a:xfrm>
              <a:off x="3846" y="617"/>
              <a:ext cx="1148" cy="15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pic>
          <p:nvPicPr>
            <p:cNvPr id="32" name="Picture 9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46" y="617"/>
              <a:ext cx="1153" cy="15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33" name="Group 4"/>
          <p:cNvGrpSpPr>
            <a:grpSpLocks noChangeAspect="1"/>
          </p:cNvGrpSpPr>
          <p:nvPr/>
        </p:nvGrpSpPr>
        <p:grpSpPr bwMode="auto">
          <a:xfrm>
            <a:off x="524312" y="1908470"/>
            <a:ext cx="1434566" cy="1407221"/>
            <a:chOff x="2438" y="1491"/>
            <a:chExt cx="1364" cy="1338"/>
          </a:xfrm>
        </p:grpSpPr>
        <p:sp>
          <p:nvSpPr>
            <p:cNvPr id="34" name="AutoShape 3"/>
            <p:cNvSpPr>
              <a:spLocks noChangeAspect="1" noChangeArrowheads="1" noTextEdit="1"/>
            </p:cNvSpPr>
            <p:nvPr/>
          </p:nvSpPr>
          <p:spPr bwMode="auto">
            <a:xfrm>
              <a:off x="2438" y="1491"/>
              <a:ext cx="1364" cy="13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pic>
          <p:nvPicPr>
            <p:cNvPr id="35" name="Picture 5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38" y="1491"/>
              <a:ext cx="1369" cy="13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7" name="AutoShape 3"/>
          <p:cNvSpPr>
            <a:spLocks noChangeAspect="1" noChangeArrowheads="1" noTextEdit="1"/>
          </p:cNvSpPr>
          <p:nvPr/>
        </p:nvSpPr>
        <p:spPr bwMode="auto">
          <a:xfrm rot="21447464">
            <a:off x="5610794" y="146208"/>
            <a:ext cx="1142509" cy="16512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grpSp>
        <p:nvGrpSpPr>
          <p:cNvPr id="39" name="Group 4"/>
          <p:cNvGrpSpPr>
            <a:grpSpLocks noChangeAspect="1"/>
          </p:cNvGrpSpPr>
          <p:nvPr/>
        </p:nvGrpSpPr>
        <p:grpSpPr bwMode="auto">
          <a:xfrm>
            <a:off x="5632483" y="289618"/>
            <a:ext cx="935998" cy="1364456"/>
            <a:chOff x="201" y="116"/>
            <a:chExt cx="2663" cy="3882"/>
          </a:xfrm>
        </p:grpSpPr>
        <p:sp>
          <p:nvSpPr>
            <p:cNvPr id="40" name="AutoShape 3"/>
            <p:cNvSpPr>
              <a:spLocks noChangeAspect="1" noChangeArrowheads="1" noTextEdit="1"/>
            </p:cNvSpPr>
            <p:nvPr/>
          </p:nvSpPr>
          <p:spPr bwMode="auto">
            <a:xfrm>
              <a:off x="201" y="116"/>
              <a:ext cx="2663" cy="38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pic>
          <p:nvPicPr>
            <p:cNvPr id="41" name="Picture 5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1" y="116"/>
              <a:ext cx="2668" cy="3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42" name="Group 8"/>
          <p:cNvGrpSpPr>
            <a:grpSpLocks noChangeAspect="1"/>
          </p:cNvGrpSpPr>
          <p:nvPr/>
        </p:nvGrpSpPr>
        <p:grpSpPr bwMode="auto">
          <a:xfrm>
            <a:off x="7900740" y="1885380"/>
            <a:ext cx="1516755" cy="1473363"/>
            <a:chOff x="217" y="572"/>
            <a:chExt cx="1538" cy="1494"/>
          </a:xfrm>
        </p:grpSpPr>
        <p:sp>
          <p:nvSpPr>
            <p:cNvPr id="43" name="AutoShape 7"/>
            <p:cNvSpPr>
              <a:spLocks noChangeAspect="1" noChangeArrowheads="1" noTextEdit="1"/>
            </p:cNvSpPr>
            <p:nvPr/>
          </p:nvSpPr>
          <p:spPr bwMode="auto">
            <a:xfrm>
              <a:off x="217" y="572"/>
              <a:ext cx="1538" cy="14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pic>
          <p:nvPicPr>
            <p:cNvPr id="44" name="Picture 9"/>
            <p:cNvPicPr>
              <a:picLocks noChangeAspect="1" noChangeArrowheads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7" y="572"/>
              <a:ext cx="1543" cy="1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45" name="Group 4"/>
          <p:cNvGrpSpPr>
            <a:grpSpLocks noChangeAspect="1"/>
          </p:cNvGrpSpPr>
          <p:nvPr/>
        </p:nvGrpSpPr>
        <p:grpSpPr bwMode="auto">
          <a:xfrm>
            <a:off x="8125096" y="5212399"/>
            <a:ext cx="935998" cy="1364456"/>
            <a:chOff x="201" y="116"/>
            <a:chExt cx="2663" cy="3882"/>
          </a:xfrm>
        </p:grpSpPr>
        <p:sp>
          <p:nvSpPr>
            <p:cNvPr id="46" name="AutoShape 3"/>
            <p:cNvSpPr>
              <a:spLocks noChangeAspect="1" noChangeArrowheads="1" noTextEdit="1"/>
            </p:cNvSpPr>
            <p:nvPr/>
          </p:nvSpPr>
          <p:spPr bwMode="auto">
            <a:xfrm>
              <a:off x="201" y="116"/>
              <a:ext cx="2663" cy="38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pic>
          <p:nvPicPr>
            <p:cNvPr id="47" name="Picture 5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1" y="116"/>
              <a:ext cx="2668" cy="3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48" name="Group 8"/>
          <p:cNvGrpSpPr>
            <a:grpSpLocks noChangeAspect="1"/>
          </p:cNvGrpSpPr>
          <p:nvPr/>
        </p:nvGrpSpPr>
        <p:grpSpPr bwMode="auto">
          <a:xfrm>
            <a:off x="720983" y="5181210"/>
            <a:ext cx="1516755" cy="1473363"/>
            <a:chOff x="217" y="572"/>
            <a:chExt cx="1538" cy="1494"/>
          </a:xfrm>
        </p:grpSpPr>
        <p:sp>
          <p:nvSpPr>
            <p:cNvPr id="49" name="AutoShape 7"/>
            <p:cNvSpPr>
              <a:spLocks noChangeAspect="1" noChangeArrowheads="1" noTextEdit="1"/>
            </p:cNvSpPr>
            <p:nvPr/>
          </p:nvSpPr>
          <p:spPr bwMode="auto">
            <a:xfrm>
              <a:off x="217" y="572"/>
              <a:ext cx="1538" cy="14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pic>
          <p:nvPicPr>
            <p:cNvPr id="50" name="Picture 9"/>
            <p:cNvPicPr>
              <a:picLocks noChangeAspect="1" noChangeArrowheads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7" y="572"/>
              <a:ext cx="1543" cy="1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5530093"/>
              </p:ext>
            </p:extLst>
          </p:nvPr>
        </p:nvGraphicFramePr>
        <p:xfrm>
          <a:off x="128464" y="116632"/>
          <a:ext cx="9649072" cy="66247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12268"/>
                <a:gridCol w="2412268"/>
                <a:gridCol w="2412268"/>
                <a:gridCol w="2412268"/>
              </a:tblGrid>
              <a:tr h="1656184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56184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56184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56184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529009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5" descr="http://coloriage.estaticos.net/dessins/peindre/201116/1ce92ed3b6410b5d895b372abd793fb3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488" y="3493799"/>
            <a:ext cx="1728192" cy="1608417"/>
          </a:xfrm>
          <a:prstGeom prst="rect">
            <a:avLst/>
          </a:prstGeom>
          <a:noFill/>
        </p:spPr>
      </p:pic>
      <p:pic>
        <p:nvPicPr>
          <p:cNvPr id="7" name="Picture 2" descr="http://server.yark.fr/ftp/Guns/furax/chat_4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33320" y="246855"/>
            <a:ext cx="1449985" cy="14499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E:\chauve-souris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472" y="91806"/>
            <a:ext cx="2303268" cy="16747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ZoneTexte 5"/>
          <p:cNvSpPr txBox="1"/>
          <p:nvPr/>
        </p:nvSpPr>
        <p:spPr>
          <a:xfrm rot="1111188">
            <a:off x="578514" y="527268"/>
            <a:ext cx="187102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600" dirty="0" smtClean="0">
                <a:solidFill>
                  <a:schemeClr val="bg1"/>
                </a:solidFill>
                <a:latin typeface="appo paint" pitchFamily="2" charset="0"/>
              </a:rPr>
              <a:t>DEPART</a:t>
            </a:r>
            <a:endParaRPr lang="fr-FR" sz="3600" dirty="0">
              <a:solidFill>
                <a:schemeClr val="bg1"/>
              </a:solidFill>
              <a:latin typeface="appo paint" pitchFamily="2" charset="0"/>
            </a:endParaRPr>
          </a:p>
        </p:txBody>
      </p:sp>
      <p:pic>
        <p:nvPicPr>
          <p:cNvPr id="12" name="Picture 3" descr="E:\chauve-souris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236141">
            <a:off x="2486490" y="3460617"/>
            <a:ext cx="2303268" cy="16747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ZoneTexte 12"/>
          <p:cNvSpPr txBox="1"/>
          <p:nvPr/>
        </p:nvSpPr>
        <p:spPr>
          <a:xfrm rot="20250563">
            <a:off x="2550571" y="3889405"/>
            <a:ext cx="208101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600" dirty="0" smtClean="0">
                <a:solidFill>
                  <a:schemeClr val="bg1"/>
                </a:solidFill>
                <a:latin typeface="appo paint" pitchFamily="2" charset="0"/>
              </a:rPr>
              <a:t>ARRIVEE</a:t>
            </a:r>
            <a:endParaRPr lang="fr-FR" sz="3600" dirty="0">
              <a:solidFill>
                <a:schemeClr val="bg1"/>
              </a:solidFill>
              <a:latin typeface="appo paint" pitchFamily="2" charset="0"/>
            </a:endParaRPr>
          </a:p>
        </p:txBody>
      </p:sp>
      <p:pic>
        <p:nvPicPr>
          <p:cNvPr id="23" name="Picture 4" descr="http://www.greluche.info/coloriage/fantome/dessin-d-un-vieux-fantome-use.gi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1358" y="1916827"/>
            <a:ext cx="2027329" cy="14137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7" name="Group 12"/>
          <p:cNvGrpSpPr>
            <a:grpSpLocks noChangeAspect="1"/>
          </p:cNvGrpSpPr>
          <p:nvPr/>
        </p:nvGrpSpPr>
        <p:grpSpPr bwMode="auto">
          <a:xfrm>
            <a:off x="5457056" y="5107772"/>
            <a:ext cx="1250517" cy="1595067"/>
            <a:chOff x="3982" y="754"/>
            <a:chExt cx="1234" cy="1574"/>
          </a:xfrm>
        </p:grpSpPr>
        <p:sp>
          <p:nvSpPr>
            <p:cNvPr id="28" name="AutoShape 11"/>
            <p:cNvSpPr>
              <a:spLocks noChangeAspect="1" noChangeArrowheads="1" noTextEdit="1"/>
            </p:cNvSpPr>
            <p:nvPr/>
          </p:nvSpPr>
          <p:spPr bwMode="auto">
            <a:xfrm>
              <a:off x="3982" y="754"/>
              <a:ext cx="1234" cy="15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pic>
          <p:nvPicPr>
            <p:cNvPr id="29" name="Picture 13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82" y="754"/>
              <a:ext cx="1239" cy="15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30" name="Group 8"/>
          <p:cNvGrpSpPr>
            <a:grpSpLocks noChangeAspect="1"/>
          </p:cNvGrpSpPr>
          <p:nvPr/>
        </p:nvGrpSpPr>
        <p:grpSpPr bwMode="auto">
          <a:xfrm>
            <a:off x="5563513" y="3536220"/>
            <a:ext cx="1144060" cy="1514783"/>
            <a:chOff x="3846" y="617"/>
            <a:chExt cx="1148" cy="1520"/>
          </a:xfrm>
        </p:grpSpPr>
        <p:sp>
          <p:nvSpPr>
            <p:cNvPr id="31" name="AutoShape 7"/>
            <p:cNvSpPr>
              <a:spLocks noChangeAspect="1" noChangeArrowheads="1" noTextEdit="1"/>
            </p:cNvSpPr>
            <p:nvPr/>
          </p:nvSpPr>
          <p:spPr bwMode="auto">
            <a:xfrm>
              <a:off x="3846" y="617"/>
              <a:ext cx="1148" cy="15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pic>
          <p:nvPicPr>
            <p:cNvPr id="32" name="Picture 9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46" y="617"/>
              <a:ext cx="1153" cy="15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33" name="Group 4"/>
          <p:cNvGrpSpPr>
            <a:grpSpLocks noChangeAspect="1"/>
          </p:cNvGrpSpPr>
          <p:nvPr/>
        </p:nvGrpSpPr>
        <p:grpSpPr bwMode="auto">
          <a:xfrm>
            <a:off x="524312" y="1908470"/>
            <a:ext cx="1434566" cy="1407221"/>
            <a:chOff x="2438" y="1491"/>
            <a:chExt cx="1364" cy="1338"/>
          </a:xfrm>
        </p:grpSpPr>
        <p:sp>
          <p:nvSpPr>
            <p:cNvPr id="34" name="AutoShape 3"/>
            <p:cNvSpPr>
              <a:spLocks noChangeAspect="1" noChangeArrowheads="1" noTextEdit="1"/>
            </p:cNvSpPr>
            <p:nvPr/>
          </p:nvSpPr>
          <p:spPr bwMode="auto">
            <a:xfrm>
              <a:off x="2438" y="1491"/>
              <a:ext cx="1364" cy="13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pic>
          <p:nvPicPr>
            <p:cNvPr id="35" name="Picture 5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38" y="1491"/>
              <a:ext cx="1369" cy="13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7" name="AutoShape 3"/>
          <p:cNvSpPr>
            <a:spLocks noChangeAspect="1" noChangeArrowheads="1" noTextEdit="1"/>
          </p:cNvSpPr>
          <p:nvPr/>
        </p:nvSpPr>
        <p:spPr bwMode="auto">
          <a:xfrm rot="21447464">
            <a:off x="5610794" y="146208"/>
            <a:ext cx="1142509" cy="16512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grpSp>
        <p:nvGrpSpPr>
          <p:cNvPr id="42" name="Group 8"/>
          <p:cNvGrpSpPr>
            <a:grpSpLocks noChangeAspect="1"/>
          </p:cNvGrpSpPr>
          <p:nvPr/>
        </p:nvGrpSpPr>
        <p:grpSpPr bwMode="auto">
          <a:xfrm>
            <a:off x="7900740" y="1885380"/>
            <a:ext cx="1516755" cy="1473363"/>
            <a:chOff x="217" y="572"/>
            <a:chExt cx="1538" cy="1494"/>
          </a:xfrm>
        </p:grpSpPr>
        <p:sp>
          <p:nvSpPr>
            <p:cNvPr id="43" name="AutoShape 7"/>
            <p:cNvSpPr>
              <a:spLocks noChangeAspect="1" noChangeArrowheads="1" noTextEdit="1"/>
            </p:cNvSpPr>
            <p:nvPr/>
          </p:nvSpPr>
          <p:spPr bwMode="auto">
            <a:xfrm>
              <a:off x="217" y="572"/>
              <a:ext cx="1538" cy="14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pic>
          <p:nvPicPr>
            <p:cNvPr id="44" name="Picture 9"/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7" y="572"/>
              <a:ext cx="1543" cy="1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45" name="Group 4"/>
          <p:cNvGrpSpPr>
            <a:grpSpLocks noChangeAspect="1"/>
          </p:cNvGrpSpPr>
          <p:nvPr/>
        </p:nvGrpSpPr>
        <p:grpSpPr bwMode="auto">
          <a:xfrm>
            <a:off x="8125096" y="5212399"/>
            <a:ext cx="935998" cy="1364456"/>
            <a:chOff x="201" y="116"/>
            <a:chExt cx="2663" cy="3882"/>
          </a:xfrm>
        </p:grpSpPr>
        <p:sp>
          <p:nvSpPr>
            <p:cNvPr id="46" name="AutoShape 3"/>
            <p:cNvSpPr>
              <a:spLocks noChangeAspect="1" noChangeArrowheads="1" noTextEdit="1"/>
            </p:cNvSpPr>
            <p:nvPr/>
          </p:nvSpPr>
          <p:spPr bwMode="auto">
            <a:xfrm>
              <a:off x="201" y="116"/>
              <a:ext cx="2663" cy="38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pic>
          <p:nvPicPr>
            <p:cNvPr id="47" name="Picture 5"/>
            <p:cNvPicPr>
              <a:picLocks noChangeAspect="1" noChangeArrowheads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1" y="116"/>
              <a:ext cx="2668" cy="3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48" name="Group 8"/>
          <p:cNvGrpSpPr>
            <a:grpSpLocks noChangeAspect="1"/>
          </p:cNvGrpSpPr>
          <p:nvPr/>
        </p:nvGrpSpPr>
        <p:grpSpPr bwMode="auto">
          <a:xfrm>
            <a:off x="720983" y="5181210"/>
            <a:ext cx="1516755" cy="1473363"/>
            <a:chOff x="217" y="572"/>
            <a:chExt cx="1538" cy="1494"/>
          </a:xfrm>
        </p:grpSpPr>
        <p:sp>
          <p:nvSpPr>
            <p:cNvPr id="49" name="AutoShape 7"/>
            <p:cNvSpPr>
              <a:spLocks noChangeAspect="1" noChangeArrowheads="1" noTextEdit="1"/>
            </p:cNvSpPr>
            <p:nvPr/>
          </p:nvSpPr>
          <p:spPr bwMode="auto">
            <a:xfrm>
              <a:off x="217" y="572"/>
              <a:ext cx="1538" cy="14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pic>
          <p:nvPicPr>
            <p:cNvPr id="50" name="Picture 9"/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7" y="572"/>
              <a:ext cx="1543" cy="1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36" name="Picture 2" descr="http://coloriage.estaticos.net/dessins/peindre/201142/9f9ffeb0d3a7e2a29a1e043ba57866d9.png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8748" y="5123337"/>
            <a:ext cx="1709702" cy="15912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" name="Picture 2" descr="http://www.greluche.info/coloriage/sorciere/dessin-d-un-balai-magique.gif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1358" y="191863"/>
            <a:ext cx="2072727" cy="14746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2" name="Picture 4" descr="http://coloriages.dessins.free.fr/images/chaudron.JPG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2174" y="1801366"/>
            <a:ext cx="1594635" cy="15437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3" name="Picture 2" descr="http://dalle-impression.com/wp-content/uploads/araignee.jpg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5604" y="271747"/>
            <a:ext cx="1441994" cy="14001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4" name="Image 53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270313">
            <a:off x="7868205" y="3496324"/>
            <a:ext cx="1449780" cy="1499972"/>
          </a:xfrm>
          <a:prstGeom prst="rect">
            <a:avLst/>
          </a:prstGeom>
        </p:spPr>
      </p:pic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4999880"/>
              </p:ext>
            </p:extLst>
          </p:nvPr>
        </p:nvGraphicFramePr>
        <p:xfrm>
          <a:off x="128464" y="116632"/>
          <a:ext cx="9649072" cy="66247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12268"/>
                <a:gridCol w="2412268"/>
                <a:gridCol w="2412268"/>
                <a:gridCol w="2412268"/>
              </a:tblGrid>
              <a:tr h="1656184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56184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56184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56184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3774777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4</Words>
  <Application>Microsoft Office PowerPoint</Application>
  <PresentationFormat>Format A4 (210 x 297 mm)</PresentationFormat>
  <Paragraphs>4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appo paint</vt:lpstr>
      <vt:lpstr>Arial</vt:lpstr>
      <vt:lpstr>Calibri</vt:lpstr>
      <vt:lpstr>Thème Office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Laetitia</dc:creator>
  <cp:lastModifiedBy>Jérome</cp:lastModifiedBy>
  <cp:revision>4</cp:revision>
  <dcterms:created xsi:type="dcterms:W3CDTF">2014-10-04T12:06:42Z</dcterms:created>
  <dcterms:modified xsi:type="dcterms:W3CDTF">2017-10-28T16:41:42Z</dcterms:modified>
</cp:coreProperties>
</file>