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7" d="100"/>
          <a:sy n="57" d="100"/>
        </p:scale>
        <p:origin x="2688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058D-2368-4762-8963-03BEC04C18A3}" type="datetimeFigureOut">
              <a:rPr lang="fr-FR" smtClean="0"/>
              <a:t>04/02/2017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9698-AFA3-4259-A997-2D1F8B5F59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151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058D-2368-4762-8963-03BEC04C18A3}" type="datetimeFigureOut">
              <a:rPr lang="fr-FR" smtClean="0"/>
              <a:t>04/02/2017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9698-AFA3-4259-A997-2D1F8B5F59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050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058D-2368-4762-8963-03BEC04C18A3}" type="datetimeFigureOut">
              <a:rPr lang="fr-FR" smtClean="0"/>
              <a:t>04/02/2017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9698-AFA3-4259-A997-2D1F8B5F59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578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058D-2368-4762-8963-03BEC04C18A3}" type="datetimeFigureOut">
              <a:rPr lang="fr-FR" smtClean="0"/>
              <a:t>04/02/2017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9698-AFA3-4259-A997-2D1F8B5F59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9985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058D-2368-4762-8963-03BEC04C18A3}" type="datetimeFigureOut">
              <a:rPr lang="fr-FR" smtClean="0"/>
              <a:t>04/02/2017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9698-AFA3-4259-A997-2D1F8B5F59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4329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058D-2368-4762-8963-03BEC04C18A3}" type="datetimeFigureOut">
              <a:rPr lang="fr-FR" smtClean="0"/>
              <a:t>04/02/2017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9698-AFA3-4259-A997-2D1F8B5F59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7061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058D-2368-4762-8963-03BEC04C18A3}" type="datetimeFigureOut">
              <a:rPr lang="fr-FR" smtClean="0"/>
              <a:t>04/02/2017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9698-AFA3-4259-A997-2D1F8B5F59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0938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058D-2368-4762-8963-03BEC04C18A3}" type="datetimeFigureOut">
              <a:rPr lang="fr-FR" smtClean="0"/>
              <a:t>04/02/2017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9698-AFA3-4259-A997-2D1F8B5F59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319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058D-2368-4762-8963-03BEC04C18A3}" type="datetimeFigureOut">
              <a:rPr lang="fr-FR" smtClean="0"/>
              <a:t>04/02/2017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9698-AFA3-4259-A997-2D1F8B5F59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407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058D-2368-4762-8963-03BEC04C18A3}" type="datetimeFigureOut">
              <a:rPr lang="fr-FR" smtClean="0"/>
              <a:t>04/02/2017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9698-AFA3-4259-A997-2D1F8B5F59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4214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058D-2368-4762-8963-03BEC04C18A3}" type="datetimeFigureOut">
              <a:rPr lang="fr-FR" smtClean="0"/>
              <a:t>04/02/2017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9698-AFA3-4259-A997-2D1F8B5F59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2399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D058D-2368-4762-8963-03BEC04C18A3}" type="datetimeFigureOut">
              <a:rPr lang="fr-FR" smtClean="0"/>
              <a:t>04/02/2017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49698-AFA3-4259-A997-2D1F8B5F59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368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/>
          <p:cNvGrpSpPr/>
          <p:nvPr/>
        </p:nvGrpSpPr>
        <p:grpSpPr>
          <a:xfrm>
            <a:off x="116632" y="109292"/>
            <a:ext cx="3258653" cy="4752528"/>
            <a:chOff x="116632" y="113806"/>
            <a:chExt cx="3258653" cy="4752528"/>
          </a:xfrm>
        </p:grpSpPr>
        <p:pic>
          <p:nvPicPr>
            <p:cNvPr id="1028" name="Picture 4" descr="H:\BANQUE D'IMAGES\empreinte digitale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9766" y="200472"/>
              <a:ext cx="585218" cy="8934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à coins arrondis 3"/>
            <p:cNvSpPr/>
            <p:nvPr/>
          </p:nvSpPr>
          <p:spPr>
            <a:xfrm>
              <a:off x="116632" y="113806"/>
              <a:ext cx="3240360" cy="4752528"/>
            </a:xfrm>
            <a:prstGeom prst="roundRect">
              <a:avLst>
                <a:gd name="adj" fmla="val 4341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glow rad="101600">
                <a:schemeClr val="bg1">
                  <a:lumMod val="50000"/>
                  <a:alpha val="6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7" name="Rectangle à coins arrondis 6"/>
            <p:cNvSpPr/>
            <p:nvPr/>
          </p:nvSpPr>
          <p:spPr>
            <a:xfrm>
              <a:off x="251493" y="333781"/>
              <a:ext cx="2448273" cy="576064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  <a:latin typeface="Acidic" pitchFamily="2" charset="0"/>
                </a:rPr>
                <a:t>Nom de code:     </a:t>
              </a:r>
              <a:r>
                <a:rPr lang="fr-FR" dirty="0">
                  <a:solidFill>
                    <a:schemeClr val="tx1"/>
                  </a:solidFill>
                  <a:latin typeface="Aharoni" pitchFamily="2" charset="-79"/>
                  <a:cs typeface="Aharoni" pitchFamily="2" charset="-79"/>
                </a:rPr>
                <a:t>Lucie</a:t>
              </a:r>
            </a:p>
          </p:txBody>
        </p:sp>
        <p:pic>
          <p:nvPicPr>
            <p:cNvPr id="1027" name="Picture 3" descr="H:\sherif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4248" y="3485393"/>
              <a:ext cx="1351037" cy="13510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" name="Groupe 11"/>
          <p:cNvGrpSpPr/>
          <p:nvPr/>
        </p:nvGrpSpPr>
        <p:grpSpPr>
          <a:xfrm>
            <a:off x="3541042" y="83902"/>
            <a:ext cx="3258653" cy="4752528"/>
            <a:chOff x="116632" y="113806"/>
            <a:chExt cx="3258653" cy="4752528"/>
          </a:xfrm>
        </p:grpSpPr>
        <p:pic>
          <p:nvPicPr>
            <p:cNvPr id="13" name="Picture 4" descr="H:\BANQUE D'IMAGES\empreinte digitale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9766" y="200472"/>
              <a:ext cx="585218" cy="8934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Rectangle à coins arrondis 13"/>
            <p:cNvSpPr/>
            <p:nvPr/>
          </p:nvSpPr>
          <p:spPr>
            <a:xfrm>
              <a:off x="116632" y="113806"/>
              <a:ext cx="3240360" cy="4752528"/>
            </a:xfrm>
            <a:prstGeom prst="roundRect">
              <a:avLst>
                <a:gd name="adj" fmla="val 4341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glow rad="101600">
                <a:schemeClr val="bg1">
                  <a:lumMod val="50000"/>
                  <a:alpha val="6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15" name="Rectangle à coins arrondis 14"/>
            <p:cNvSpPr/>
            <p:nvPr/>
          </p:nvSpPr>
          <p:spPr>
            <a:xfrm>
              <a:off x="251493" y="359171"/>
              <a:ext cx="2448273" cy="576064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  <a:latin typeface="Acidic" pitchFamily="2" charset="0"/>
                </a:rPr>
                <a:t>Nom de code:     </a:t>
              </a:r>
              <a:r>
                <a:rPr lang="fr-FR" dirty="0">
                  <a:solidFill>
                    <a:schemeClr val="tx1"/>
                  </a:solidFill>
                  <a:latin typeface="Aharoni" pitchFamily="2" charset="-79"/>
                  <a:cs typeface="Aharoni" pitchFamily="2" charset="-79"/>
                </a:rPr>
                <a:t>Lilly</a:t>
              </a:r>
            </a:p>
          </p:txBody>
        </p:sp>
        <p:pic>
          <p:nvPicPr>
            <p:cNvPr id="17" name="Picture 3" descr="H:\sherif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4248" y="3485393"/>
              <a:ext cx="1351037" cy="13510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4" name="Groupe 23"/>
          <p:cNvGrpSpPr/>
          <p:nvPr/>
        </p:nvGrpSpPr>
        <p:grpSpPr>
          <a:xfrm>
            <a:off x="98339" y="5006998"/>
            <a:ext cx="3258653" cy="4752528"/>
            <a:chOff x="116632" y="113806"/>
            <a:chExt cx="3258653" cy="4752528"/>
          </a:xfrm>
        </p:grpSpPr>
        <p:pic>
          <p:nvPicPr>
            <p:cNvPr id="25" name="Picture 4" descr="H:\BANQUE D'IMAGES\empreinte digitale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9766" y="200472"/>
              <a:ext cx="585218" cy="8934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Rectangle à coins arrondis 25"/>
            <p:cNvSpPr/>
            <p:nvPr/>
          </p:nvSpPr>
          <p:spPr>
            <a:xfrm>
              <a:off x="116632" y="113806"/>
              <a:ext cx="3240360" cy="4752528"/>
            </a:xfrm>
            <a:prstGeom prst="roundRect">
              <a:avLst>
                <a:gd name="adj" fmla="val 4341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glow rad="101600">
                <a:schemeClr val="bg1">
                  <a:lumMod val="50000"/>
                  <a:alpha val="6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27" name="Rectangle à coins arrondis 26"/>
            <p:cNvSpPr/>
            <p:nvPr/>
          </p:nvSpPr>
          <p:spPr>
            <a:xfrm>
              <a:off x="231699" y="329267"/>
              <a:ext cx="2448273" cy="576064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  <a:latin typeface="Acidic" pitchFamily="2" charset="0"/>
                </a:rPr>
                <a:t>Nom de code:     </a:t>
              </a:r>
              <a:r>
                <a:rPr lang="fr-FR" dirty="0" err="1">
                  <a:solidFill>
                    <a:schemeClr val="tx1"/>
                  </a:solidFill>
                  <a:latin typeface="Aharoni" pitchFamily="2" charset="-79"/>
                  <a:cs typeface="Aharoni" pitchFamily="2" charset="-79"/>
                </a:rPr>
                <a:t>Manel</a:t>
              </a:r>
              <a:endPara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endParaRPr>
            </a:p>
          </p:txBody>
        </p:sp>
        <p:pic>
          <p:nvPicPr>
            <p:cNvPr id="29" name="Picture 3" descr="H:\sherif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4248" y="3485393"/>
              <a:ext cx="1351037" cy="13510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0" name="Groupe 29"/>
          <p:cNvGrpSpPr/>
          <p:nvPr/>
        </p:nvGrpSpPr>
        <p:grpSpPr>
          <a:xfrm>
            <a:off x="3522749" y="4977094"/>
            <a:ext cx="3258653" cy="4752528"/>
            <a:chOff x="116632" y="113806"/>
            <a:chExt cx="3258653" cy="4752528"/>
          </a:xfrm>
        </p:grpSpPr>
        <p:pic>
          <p:nvPicPr>
            <p:cNvPr id="31" name="Picture 4" descr="H:\BANQUE D'IMAGES\empreinte digitale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9766" y="200472"/>
              <a:ext cx="585218" cy="8934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Rectangle à coins arrondis 31"/>
            <p:cNvSpPr/>
            <p:nvPr/>
          </p:nvSpPr>
          <p:spPr>
            <a:xfrm>
              <a:off x="116632" y="113806"/>
              <a:ext cx="3240360" cy="4752528"/>
            </a:xfrm>
            <a:prstGeom prst="roundRect">
              <a:avLst>
                <a:gd name="adj" fmla="val 4341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glow rad="101600">
                <a:schemeClr val="bg1">
                  <a:lumMod val="50000"/>
                  <a:alpha val="6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33" name="Rectangle à coins arrondis 32"/>
            <p:cNvSpPr/>
            <p:nvPr/>
          </p:nvSpPr>
          <p:spPr>
            <a:xfrm>
              <a:off x="251493" y="350670"/>
              <a:ext cx="2448273" cy="576064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  <a:latin typeface="Acidic" pitchFamily="2" charset="0"/>
                </a:rPr>
                <a:t>Nom de code:     </a:t>
              </a:r>
              <a:r>
                <a:rPr lang="fr-FR" dirty="0" err="1">
                  <a:solidFill>
                    <a:schemeClr val="tx1"/>
                  </a:solidFill>
                  <a:latin typeface="Aharoni" pitchFamily="2" charset="-79"/>
                  <a:cs typeface="Aharoni" pitchFamily="2" charset="-79"/>
                </a:rPr>
                <a:t>Maë</a:t>
              </a:r>
              <a:endPara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endParaRPr>
            </a:p>
          </p:txBody>
        </p:sp>
        <p:pic>
          <p:nvPicPr>
            <p:cNvPr id="34" name="Picture 3" descr="H:\sherif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4248" y="3485393"/>
              <a:ext cx="1351037" cy="13510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961791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20</Words>
  <Application>Microsoft Office PowerPoint</Application>
  <PresentationFormat>Format A4 (210 x 297 mm)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Acidic</vt:lpstr>
      <vt:lpstr>Aharoni</vt:lpstr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laetitia castanie</dc:creator>
  <cp:lastModifiedBy>Jérome</cp:lastModifiedBy>
  <cp:revision>8</cp:revision>
  <dcterms:created xsi:type="dcterms:W3CDTF">2014-11-19T17:58:25Z</dcterms:created>
  <dcterms:modified xsi:type="dcterms:W3CDTF">2017-02-04T12:03:55Z</dcterms:modified>
</cp:coreProperties>
</file>