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7" d="100"/>
          <a:sy n="57" d="100"/>
        </p:scale>
        <p:origin x="2688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2998-A2BB-45B2-BBCA-5E4D79B38EB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7570-6FC6-46DF-9E26-3CC0B18718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061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2998-A2BB-45B2-BBCA-5E4D79B38EB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7570-6FC6-46DF-9E26-3CC0B18718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7572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2998-A2BB-45B2-BBCA-5E4D79B38EB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7570-6FC6-46DF-9E26-3CC0B18718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31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2998-A2BB-45B2-BBCA-5E4D79B38EB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7570-6FC6-46DF-9E26-3CC0B18718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4340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2998-A2BB-45B2-BBCA-5E4D79B38EB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7570-6FC6-46DF-9E26-3CC0B18718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43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2998-A2BB-45B2-BBCA-5E4D79B38EB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7570-6FC6-46DF-9E26-3CC0B18718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886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2998-A2BB-45B2-BBCA-5E4D79B38EB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7570-6FC6-46DF-9E26-3CC0B18718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44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2998-A2BB-45B2-BBCA-5E4D79B38EB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7570-6FC6-46DF-9E26-3CC0B18718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5149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2998-A2BB-45B2-BBCA-5E4D79B38EB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7570-6FC6-46DF-9E26-3CC0B18718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98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2998-A2BB-45B2-BBCA-5E4D79B38EB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7570-6FC6-46DF-9E26-3CC0B18718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831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A2998-A2BB-45B2-BBCA-5E4D79B38EB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C7570-6FC6-46DF-9E26-3CC0B18718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47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A2998-A2BB-45B2-BBCA-5E4D79B38EB1}" type="datetimeFigureOut">
              <a:rPr lang="fr-FR" smtClean="0"/>
              <a:t>04/12/2016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C7570-6FC6-46DF-9E26-3CC0B18718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004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847531"/>
              </p:ext>
            </p:extLst>
          </p:nvPr>
        </p:nvGraphicFramePr>
        <p:xfrm>
          <a:off x="188640" y="200472"/>
          <a:ext cx="6336704" cy="446449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88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fr-FR" sz="1500" b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fr-FR" sz="1500" b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fr-FR" sz="1500" b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fr-FR" sz="1500" b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848005"/>
              </p:ext>
            </p:extLst>
          </p:nvPr>
        </p:nvGraphicFramePr>
        <p:xfrm>
          <a:off x="260648" y="5169024"/>
          <a:ext cx="6336704" cy="446449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88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4 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 25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fr-FR" sz="1500" b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5651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061028"/>
              </p:ext>
            </p:extLst>
          </p:nvPr>
        </p:nvGraphicFramePr>
        <p:xfrm>
          <a:off x="188640" y="200472"/>
          <a:ext cx="6336704" cy="446449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88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 24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</a:rPr>
                        <a:t>45 </a:t>
                      </a:r>
                      <a:endParaRPr lang="fr-FR" sz="1500" b="0" dirty="0">
                        <a:solidFill>
                          <a:schemeClr val="tx1"/>
                        </a:solidFill>
                        <a:effectLst/>
                        <a:latin typeface="Comic Sans MS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225436"/>
              </p:ext>
            </p:extLst>
          </p:nvPr>
        </p:nvGraphicFramePr>
        <p:xfrm>
          <a:off x="260648" y="5169024"/>
          <a:ext cx="6336704" cy="4464495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88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32</a:t>
                      </a: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6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10 </a:t>
                      </a:r>
                      <a:endParaRPr lang="fr-FR" sz="6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6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25</a:t>
                      </a:r>
                      <a:endParaRPr lang="fr-FR" sz="6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28</a:t>
                      </a: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</a:t>
                      </a:r>
                      <a:endParaRPr lang="fr-FR" sz="6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</a:t>
                      </a:r>
                      <a:endParaRPr lang="fr-FR" sz="6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8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6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36 </a:t>
                      </a:r>
                      <a:endParaRPr lang="fr-FR" sz="6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6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6900" b="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15 </a:t>
                      </a:r>
                      <a:endParaRPr lang="fr-FR" sz="69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5301" marR="6530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1077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</Words>
  <Application>Microsoft Office PowerPoint</Application>
  <PresentationFormat>Format A4 (210 x 297 mm)</PresentationFormat>
  <Paragraphs>39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Times New Roman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</dc:creator>
  <cp:lastModifiedBy>Jérome</cp:lastModifiedBy>
  <cp:revision>4</cp:revision>
  <dcterms:created xsi:type="dcterms:W3CDTF">2015-03-19T20:26:52Z</dcterms:created>
  <dcterms:modified xsi:type="dcterms:W3CDTF">2016-12-04T17:58:00Z</dcterms:modified>
</cp:coreProperties>
</file>