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4" r:id="rId2"/>
    <p:sldId id="265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268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5" y="3224808"/>
            <a:ext cx="5904656" cy="576899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scolaire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2656" y="177820"/>
            <a:ext cx="6408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latin typeface="Stefanie Dots" panose="02000800000000000000" pitchFamily="2" charset="0"/>
              </a:rPr>
              <a:t>C</a:t>
            </a:r>
            <a:r>
              <a:rPr lang="fr-FR" sz="9600" dirty="0">
                <a:latin typeface="Stefanie Dots" panose="02000800000000000000" pitchFamily="2" charset="0"/>
              </a:rPr>
              <a:t>a</a:t>
            </a:r>
            <a:r>
              <a:rPr lang="fr-FR" sz="8000" dirty="0">
                <a:latin typeface="Stefanie Dots" panose="02000800000000000000" pitchFamily="2" charset="0"/>
              </a:rPr>
              <a:t>h</a:t>
            </a:r>
            <a:r>
              <a:rPr lang="fr-FR" sz="9600" dirty="0">
                <a:latin typeface="Stefanie Dots" panose="02000800000000000000" pitchFamily="2" charset="0"/>
              </a:rPr>
              <a:t>i</a:t>
            </a:r>
            <a:r>
              <a:rPr lang="fr-FR" sz="8000" dirty="0">
                <a:latin typeface="Stefanie Dots" panose="02000800000000000000" pitchFamily="2" charset="0"/>
              </a:rPr>
              <a:t>e</a:t>
            </a:r>
            <a:r>
              <a:rPr lang="fr-FR" sz="9600" dirty="0">
                <a:latin typeface="Stefanie Dots" panose="02000800000000000000" pitchFamily="2" charset="0"/>
              </a:rPr>
              <a:t>r </a:t>
            </a:r>
            <a:r>
              <a:rPr lang="fr-FR" sz="8000" dirty="0">
                <a:latin typeface="Stefanie Dots" panose="02000800000000000000" pitchFamily="2" charset="0"/>
              </a:rPr>
              <a:t>d</a:t>
            </a:r>
            <a:r>
              <a:rPr lang="fr-FR" sz="9600" dirty="0">
                <a:latin typeface="Stefanie Dots" panose="02000800000000000000" pitchFamily="2" charset="0"/>
              </a:rPr>
              <a:t>e</a:t>
            </a:r>
          </a:p>
          <a:p>
            <a:pPr algn="ctr"/>
            <a:r>
              <a:rPr lang="fr-FR" sz="9600" dirty="0">
                <a:latin typeface="Stefanie Dots" panose="02000800000000000000" pitchFamily="2" charset="0"/>
              </a:rPr>
              <a:t>    </a:t>
            </a:r>
            <a:r>
              <a:rPr lang="fr-FR" sz="8000" dirty="0">
                <a:latin typeface="Stefanie Dots" panose="02000800000000000000" pitchFamily="2" charset="0"/>
              </a:rPr>
              <a:t>l</a:t>
            </a:r>
            <a:r>
              <a:rPr lang="fr-FR" sz="9600" dirty="0">
                <a:latin typeface="Stefanie Dots" panose="02000800000000000000" pitchFamily="2" charset="0"/>
              </a:rPr>
              <a:t>e</a:t>
            </a:r>
            <a:r>
              <a:rPr lang="fr-FR" sz="8000" dirty="0">
                <a:latin typeface="Stefanie Dots" panose="02000800000000000000" pitchFamily="2" charset="0"/>
              </a:rPr>
              <a:t>c</a:t>
            </a:r>
            <a:r>
              <a:rPr lang="fr-FR" sz="9600" dirty="0">
                <a:latin typeface="Stefanie Dots" panose="02000800000000000000" pitchFamily="2" charset="0"/>
              </a:rPr>
              <a:t>t</a:t>
            </a:r>
            <a:r>
              <a:rPr lang="fr-FR" sz="8000" dirty="0">
                <a:latin typeface="Stefanie Dots" panose="02000800000000000000" pitchFamily="2" charset="0"/>
              </a:rPr>
              <a:t>e</a:t>
            </a:r>
            <a:r>
              <a:rPr lang="fr-FR" sz="9600" dirty="0">
                <a:latin typeface="Stefanie Dots" panose="02000800000000000000" pitchFamily="2" charset="0"/>
              </a:rPr>
              <a:t>u</a:t>
            </a:r>
            <a:r>
              <a:rPr lang="fr-FR" sz="8000" dirty="0">
                <a:latin typeface="Stefanie Dots" panose="02000800000000000000" pitchFamily="2" charset="0"/>
              </a:rPr>
              <a:t>r</a:t>
            </a:r>
          </a:p>
        </p:txBody>
      </p:sp>
      <p:sp>
        <p:nvSpPr>
          <p:cNvPr id="8" name="ZoneTexte 2"/>
          <p:cNvSpPr txBox="1"/>
          <p:nvPr/>
        </p:nvSpPr>
        <p:spPr>
          <a:xfrm>
            <a:off x="5047957" y="373631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/>
              <a:t>CE_</a:t>
            </a:r>
          </a:p>
        </p:txBody>
      </p:sp>
    </p:spTree>
    <p:extLst>
      <p:ext uri="{BB962C8B-B14F-4D97-AF65-F5344CB8AC3E}">
        <p14:creationId xmlns:p14="http://schemas.microsoft.com/office/powerpoint/2010/main" val="392799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5" y="3224808"/>
            <a:ext cx="5904656" cy="576899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scolaire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2656" y="177820"/>
            <a:ext cx="6408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latin typeface="Stefanie Dots" panose="02000800000000000000" pitchFamily="2" charset="0"/>
              </a:rPr>
              <a:t>C</a:t>
            </a:r>
            <a:r>
              <a:rPr lang="fr-FR" sz="9600" dirty="0">
                <a:latin typeface="Stefanie Dots" panose="02000800000000000000" pitchFamily="2" charset="0"/>
              </a:rPr>
              <a:t>a</a:t>
            </a:r>
            <a:r>
              <a:rPr lang="fr-FR" sz="8000" dirty="0">
                <a:latin typeface="Stefanie Dots" panose="02000800000000000000" pitchFamily="2" charset="0"/>
              </a:rPr>
              <a:t>h</a:t>
            </a:r>
            <a:r>
              <a:rPr lang="fr-FR" sz="9600" dirty="0">
                <a:latin typeface="Stefanie Dots" panose="02000800000000000000" pitchFamily="2" charset="0"/>
              </a:rPr>
              <a:t>i</a:t>
            </a:r>
            <a:r>
              <a:rPr lang="fr-FR" sz="8000" dirty="0">
                <a:latin typeface="Stefanie Dots" panose="02000800000000000000" pitchFamily="2" charset="0"/>
              </a:rPr>
              <a:t>e</a:t>
            </a:r>
            <a:r>
              <a:rPr lang="fr-FR" sz="9600" dirty="0">
                <a:latin typeface="Stefanie Dots" panose="02000800000000000000" pitchFamily="2" charset="0"/>
              </a:rPr>
              <a:t>r </a:t>
            </a:r>
            <a:r>
              <a:rPr lang="fr-FR" sz="8000" dirty="0">
                <a:latin typeface="Stefanie Dots" panose="02000800000000000000" pitchFamily="2" charset="0"/>
              </a:rPr>
              <a:t>d</a:t>
            </a:r>
            <a:r>
              <a:rPr lang="fr-FR" sz="9600" dirty="0">
                <a:latin typeface="Stefanie Dots" panose="02000800000000000000" pitchFamily="2" charset="0"/>
              </a:rPr>
              <a:t>e</a:t>
            </a:r>
          </a:p>
          <a:p>
            <a:pPr algn="ctr"/>
            <a:r>
              <a:rPr lang="fr-FR" sz="9600" dirty="0">
                <a:latin typeface="Stefanie Dots" panose="02000800000000000000" pitchFamily="2" charset="0"/>
              </a:rPr>
              <a:t>    </a:t>
            </a:r>
            <a:r>
              <a:rPr lang="fr-FR" sz="8000" dirty="0">
                <a:latin typeface="Stefanie Dots" panose="02000800000000000000" pitchFamily="2" charset="0"/>
              </a:rPr>
              <a:t>l</a:t>
            </a:r>
            <a:r>
              <a:rPr lang="fr-FR" sz="9600" dirty="0">
                <a:latin typeface="Stefanie Dots" panose="02000800000000000000" pitchFamily="2" charset="0"/>
              </a:rPr>
              <a:t>e</a:t>
            </a:r>
            <a:r>
              <a:rPr lang="fr-FR" sz="8000" dirty="0">
                <a:latin typeface="Stefanie Dots" panose="02000800000000000000" pitchFamily="2" charset="0"/>
              </a:rPr>
              <a:t>c</a:t>
            </a:r>
            <a:r>
              <a:rPr lang="fr-FR" sz="9600" dirty="0">
                <a:latin typeface="Stefanie Dots" panose="02000800000000000000" pitchFamily="2" charset="0"/>
              </a:rPr>
              <a:t>t</a:t>
            </a:r>
            <a:r>
              <a:rPr lang="fr-FR" sz="8000" dirty="0">
                <a:latin typeface="Stefanie Dots" panose="02000800000000000000" pitchFamily="2" charset="0"/>
              </a:rPr>
              <a:t>e</a:t>
            </a:r>
            <a:r>
              <a:rPr lang="fr-FR" sz="9600" dirty="0">
                <a:latin typeface="Stefanie Dots" panose="02000800000000000000" pitchFamily="2" charset="0"/>
              </a:rPr>
              <a:t>u</a:t>
            </a:r>
            <a:r>
              <a:rPr lang="fr-FR" sz="8000" dirty="0">
                <a:latin typeface="Stefanie Dots" panose="02000800000000000000" pitchFamily="2" charset="0"/>
              </a:rPr>
              <a:t>r</a:t>
            </a:r>
          </a:p>
        </p:txBody>
      </p:sp>
      <p:sp>
        <p:nvSpPr>
          <p:cNvPr id="8" name="ZoneTexte 2"/>
          <p:cNvSpPr txBox="1"/>
          <p:nvPr/>
        </p:nvSpPr>
        <p:spPr>
          <a:xfrm>
            <a:off x="5047957" y="373631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/>
              <a:t>CE_</a:t>
            </a:r>
          </a:p>
        </p:txBody>
      </p:sp>
    </p:spTree>
    <p:extLst>
      <p:ext uri="{BB962C8B-B14F-4D97-AF65-F5344CB8AC3E}">
        <p14:creationId xmlns:p14="http://schemas.microsoft.com/office/powerpoint/2010/main" val="27010578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</Words>
  <Application>Microsoft Office PowerPoint</Application>
  <PresentationFormat>Format A4 (210 x 297 mm)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Always Together</vt:lpstr>
      <vt:lpstr>Arial</vt:lpstr>
      <vt:lpstr>Calibri</vt:lpstr>
      <vt:lpstr>Stefanie Dots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20</cp:revision>
  <dcterms:created xsi:type="dcterms:W3CDTF">2013-06-07T09:33:52Z</dcterms:created>
  <dcterms:modified xsi:type="dcterms:W3CDTF">2017-03-30T20:54:39Z</dcterms:modified>
</cp:coreProperties>
</file>