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6" r:id="rId2"/>
    <p:sldId id="267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268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1C29-5297-4A9A-9A73-9172255EF993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EBAB-3202-4594-BA2A-A0A41AC32F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6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65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3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1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3" y="101973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6633" y="8901441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Always Together" pitchFamily="50" charset="0"/>
              </a:rPr>
              <a:t>School</a:t>
            </a:r>
            <a:r>
              <a:rPr lang="fr-FR" sz="4000" dirty="0">
                <a:latin typeface="Always Together" pitchFamily="50" charset="0"/>
              </a:rPr>
              <a:t> </a:t>
            </a:r>
            <a:r>
              <a:rPr lang="fr-FR" sz="4000" dirty="0" err="1">
                <a:latin typeface="Always Together" pitchFamily="50" charset="0"/>
              </a:rPr>
              <a:t>year</a:t>
            </a:r>
            <a:r>
              <a:rPr lang="fr-FR" sz="4000" dirty="0">
                <a:latin typeface="Always Together" pitchFamily="50" charset="0"/>
              </a:rPr>
              <a:t> 2017/2018</a:t>
            </a:r>
          </a:p>
        </p:txBody>
      </p:sp>
      <p:pic>
        <p:nvPicPr>
          <p:cNvPr id="10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14" y="1385475"/>
            <a:ext cx="3744416" cy="422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2"/>
          <p:cNvSpPr txBox="1"/>
          <p:nvPr/>
        </p:nvSpPr>
        <p:spPr>
          <a:xfrm>
            <a:off x="4963362" y="6995993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/>
              <a:t>CE_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2294" y="127469"/>
            <a:ext cx="3130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dirty="0">
                <a:latin typeface="Tooney Loons" panose="02000000000000000000" pitchFamily="2" charset="0"/>
              </a:rPr>
              <a:t>English</a:t>
            </a:r>
          </a:p>
        </p:txBody>
      </p:sp>
      <p:pic>
        <p:nvPicPr>
          <p:cNvPr id="1028" name="Picture 4" descr="Image associé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4" y="266755"/>
            <a:ext cx="3208322" cy="306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16632" y="4535445"/>
            <a:ext cx="3767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dirty="0" err="1">
                <a:latin typeface="Tooney Loons" panose="02000000000000000000" pitchFamily="2" charset="0"/>
              </a:rPr>
              <a:t>copybook</a:t>
            </a:r>
            <a:endParaRPr lang="fr-FR" sz="7200" dirty="0">
              <a:latin typeface="Tooney Loons" panose="02000000000000000000" pitchFamily="2" charset="0"/>
            </a:endParaRPr>
          </a:p>
        </p:txBody>
      </p:sp>
      <p:pic>
        <p:nvPicPr>
          <p:cNvPr id="1026" name="Picture 2" descr="Résultat de recherche d'images pour &quot;drapeau anglais à colorier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82" y="5837043"/>
            <a:ext cx="3617098" cy="301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50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3" y="101973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6633" y="8901441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Always Together" pitchFamily="50" charset="0"/>
              </a:rPr>
              <a:t>School</a:t>
            </a:r>
            <a:r>
              <a:rPr lang="fr-FR" sz="4000" dirty="0">
                <a:latin typeface="Always Together" pitchFamily="50" charset="0"/>
              </a:rPr>
              <a:t> </a:t>
            </a:r>
            <a:r>
              <a:rPr lang="fr-FR" sz="4000" dirty="0" err="1">
                <a:latin typeface="Always Together" pitchFamily="50" charset="0"/>
              </a:rPr>
              <a:t>year</a:t>
            </a:r>
            <a:r>
              <a:rPr lang="fr-FR" sz="4000" dirty="0">
                <a:latin typeface="Always Together" pitchFamily="50" charset="0"/>
              </a:rPr>
              <a:t> 2017/2018</a:t>
            </a:r>
          </a:p>
        </p:txBody>
      </p:sp>
      <p:pic>
        <p:nvPicPr>
          <p:cNvPr id="10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14" y="1385475"/>
            <a:ext cx="3744416" cy="422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2"/>
          <p:cNvSpPr txBox="1"/>
          <p:nvPr/>
        </p:nvSpPr>
        <p:spPr>
          <a:xfrm>
            <a:off x="4963362" y="6995993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/>
              <a:t>CE_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2294" y="127469"/>
            <a:ext cx="3130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dirty="0">
                <a:latin typeface="Tooney Loons" panose="02000000000000000000" pitchFamily="2" charset="0"/>
              </a:rPr>
              <a:t>English</a:t>
            </a:r>
          </a:p>
        </p:txBody>
      </p:sp>
      <p:pic>
        <p:nvPicPr>
          <p:cNvPr id="1028" name="Picture 4" descr="Image associé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4" y="266755"/>
            <a:ext cx="3208322" cy="306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16632" y="4535445"/>
            <a:ext cx="3767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dirty="0" err="1">
                <a:latin typeface="Tooney Loons" panose="02000000000000000000" pitchFamily="2" charset="0"/>
              </a:rPr>
              <a:t>copybook</a:t>
            </a:r>
            <a:endParaRPr lang="fr-FR" sz="7200" dirty="0">
              <a:latin typeface="Tooney Loons" panose="02000000000000000000" pitchFamily="2" charset="0"/>
            </a:endParaRPr>
          </a:p>
        </p:txBody>
      </p:sp>
      <p:pic>
        <p:nvPicPr>
          <p:cNvPr id="1026" name="Picture 2" descr="Résultat de recherche d'images pour &quot;drapeau anglais à colorier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82" y="5837043"/>
            <a:ext cx="3617098" cy="301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943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</Words>
  <Application>Microsoft Office PowerPoint</Application>
  <PresentationFormat>Format A4 (210 x 297 mm)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Always Together</vt:lpstr>
      <vt:lpstr>Arial</vt:lpstr>
      <vt:lpstr>Calibri</vt:lpstr>
      <vt:lpstr>Tooney Loons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Jérome</cp:lastModifiedBy>
  <cp:revision>23</cp:revision>
  <dcterms:created xsi:type="dcterms:W3CDTF">2013-06-07T09:33:52Z</dcterms:created>
  <dcterms:modified xsi:type="dcterms:W3CDTF">2017-03-30T20:52:32Z</dcterms:modified>
</cp:coreProperties>
</file>