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5" r:id="rId2"/>
    <p:sldId id="266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268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1C29-5297-4A9A-9A73-9172255EF993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BEBAB-3202-4594-BA2A-A0A41AC32F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72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13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1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73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6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1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6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65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3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1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2" y="128464"/>
            <a:ext cx="6624736" cy="9649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6633" y="904801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ways Together" pitchFamily="50" charset="0"/>
              </a:rPr>
              <a:t>Année scolaire 2017/2018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631" y="177820"/>
            <a:ext cx="662473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>
                <a:latin typeface="DK New Beginnings" panose="02000000000000000000" pitchFamily="50" charset="0"/>
              </a:rPr>
              <a:t>Cahier </a:t>
            </a:r>
          </a:p>
          <a:p>
            <a:pPr algn="ctr"/>
            <a:r>
              <a:rPr lang="fr-FR" sz="6600" dirty="0">
                <a:latin typeface="DK New Beginnings" panose="02000000000000000000" pitchFamily="50" charset="0"/>
              </a:rPr>
              <a:t>de b</a:t>
            </a:r>
            <a:r>
              <a:rPr lang="fr-FR" sz="7200" dirty="0">
                <a:latin typeface="DK New Beginnings" panose="02000000000000000000" pitchFamily="50" charset="0"/>
              </a:rPr>
              <a:t>r</a:t>
            </a:r>
            <a:r>
              <a:rPr lang="fr-FR" sz="6600" dirty="0">
                <a:latin typeface="DK New Beginnings" panose="02000000000000000000" pitchFamily="50" charset="0"/>
              </a:rPr>
              <a:t>o</a:t>
            </a:r>
            <a:r>
              <a:rPr lang="fr-FR" sz="7200" dirty="0">
                <a:latin typeface="DK New Beginnings" panose="02000000000000000000" pitchFamily="50" charset="0"/>
              </a:rPr>
              <a:t>u</a:t>
            </a:r>
            <a:r>
              <a:rPr lang="fr-FR" sz="6600" dirty="0">
                <a:latin typeface="DK New Beginnings" panose="02000000000000000000" pitchFamily="50" charset="0"/>
              </a:rPr>
              <a:t>i</a:t>
            </a:r>
            <a:r>
              <a:rPr lang="fr-FR" sz="7200" dirty="0">
                <a:latin typeface="DK New Beginnings" panose="02000000000000000000" pitchFamily="50" charset="0"/>
              </a:rPr>
              <a:t>l</a:t>
            </a:r>
            <a:r>
              <a:rPr lang="fr-FR" sz="6600" dirty="0">
                <a:latin typeface="DK New Beginnings" panose="02000000000000000000" pitchFamily="50" charset="0"/>
              </a:rPr>
              <a:t>l</a:t>
            </a:r>
            <a:r>
              <a:rPr lang="fr-FR" sz="7200" dirty="0">
                <a:latin typeface="DK New Beginnings" panose="02000000000000000000" pitchFamily="50" charset="0"/>
              </a:rPr>
              <a:t>o</a:t>
            </a:r>
            <a:r>
              <a:rPr lang="fr-FR" sz="6600" dirty="0">
                <a:latin typeface="DK New Beginnings" panose="02000000000000000000" pitchFamily="50" charset="0"/>
              </a:rPr>
              <a:t>n </a:t>
            </a:r>
          </a:p>
          <a:p>
            <a:pPr algn="ctr"/>
            <a:r>
              <a:rPr lang="fr-FR" sz="7200" dirty="0">
                <a:latin typeface="DK New Beginnings" panose="02000000000000000000" pitchFamily="50" charset="0"/>
              </a:rPr>
              <a:t>e</a:t>
            </a:r>
            <a:r>
              <a:rPr lang="fr-FR" sz="6600" dirty="0">
                <a:latin typeface="DK New Beginnings" panose="02000000000000000000" pitchFamily="50" charset="0"/>
              </a:rPr>
              <a:t>t </a:t>
            </a:r>
            <a:r>
              <a:rPr lang="fr-FR" sz="7200" dirty="0">
                <a:latin typeface="DK New Beginnings" panose="02000000000000000000" pitchFamily="50" charset="0"/>
              </a:rPr>
              <a:t>d</a:t>
            </a:r>
            <a:r>
              <a:rPr lang="fr-FR" sz="6600" dirty="0">
                <a:latin typeface="DK New Beginnings" panose="02000000000000000000" pitchFamily="50" charset="0"/>
              </a:rPr>
              <a:t>e </a:t>
            </a:r>
            <a:r>
              <a:rPr lang="fr-FR" sz="7200" dirty="0">
                <a:latin typeface="DK New Beginnings" panose="02000000000000000000" pitchFamily="50" charset="0"/>
              </a:rPr>
              <a:t>d</a:t>
            </a:r>
            <a:r>
              <a:rPr lang="fr-FR" sz="6600" dirty="0">
                <a:latin typeface="DK New Beginnings" panose="02000000000000000000" pitchFamily="50" charset="0"/>
              </a:rPr>
              <a:t>e</a:t>
            </a:r>
            <a:r>
              <a:rPr lang="fr-FR" sz="7200" dirty="0">
                <a:latin typeface="DK New Beginnings" panose="02000000000000000000" pitchFamily="50" charset="0"/>
              </a:rPr>
              <a:t>v</a:t>
            </a:r>
            <a:r>
              <a:rPr lang="fr-FR" sz="6600" dirty="0">
                <a:latin typeface="DK New Beginnings" panose="02000000000000000000" pitchFamily="50" charset="0"/>
              </a:rPr>
              <a:t>o</a:t>
            </a:r>
            <a:r>
              <a:rPr lang="fr-FR" sz="7200" dirty="0">
                <a:latin typeface="DK New Beginnings" panose="02000000000000000000" pitchFamily="50" charset="0"/>
              </a:rPr>
              <a:t>i</a:t>
            </a:r>
            <a:r>
              <a:rPr lang="fr-FR" sz="6600" dirty="0">
                <a:latin typeface="DK New Beginnings" panose="02000000000000000000" pitchFamily="50" charset="0"/>
              </a:rPr>
              <a:t>r</a:t>
            </a:r>
            <a:r>
              <a:rPr lang="fr-FR" sz="7200" dirty="0">
                <a:latin typeface="DK New Beginnings" panose="02000000000000000000" pitchFamily="50" charset="0"/>
              </a:rPr>
              <a:t>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636913" y="4368225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CE_</a:t>
            </a:r>
          </a:p>
        </p:txBody>
      </p:sp>
      <p:pic>
        <p:nvPicPr>
          <p:cNvPr id="4" name="Picture 2" descr="Image associ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4127081"/>
            <a:ext cx="2438902" cy="456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detective clipart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98" y="4082253"/>
            <a:ext cx="2879862" cy="461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72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2" y="128464"/>
            <a:ext cx="6624736" cy="9649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6633" y="904801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ways Together" pitchFamily="50" charset="0"/>
              </a:rPr>
              <a:t>Année scolaire 2017/2018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631" y="177820"/>
            <a:ext cx="662473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>
                <a:latin typeface="DK New Beginnings" panose="02000000000000000000" pitchFamily="50" charset="0"/>
              </a:rPr>
              <a:t>Cahier </a:t>
            </a:r>
          </a:p>
          <a:p>
            <a:pPr algn="ctr"/>
            <a:r>
              <a:rPr lang="fr-FR" sz="6600" dirty="0">
                <a:latin typeface="DK New Beginnings" panose="02000000000000000000" pitchFamily="50" charset="0"/>
              </a:rPr>
              <a:t>de b</a:t>
            </a:r>
            <a:r>
              <a:rPr lang="fr-FR" sz="7200" dirty="0">
                <a:latin typeface="DK New Beginnings" panose="02000000000000000000" pitchFamily="50" charset="0"/>
              </a:rPr>
              <a:t>r</a:t>
            </a:r>
            <a:r>
              <a:rPr lang="fr-FR" sz="6600" dirty="0">
                <a:latin typeface="DK New Beginnings" panose="02000000000000000000" pitchFamily="50" charset="0"/>
              </a:rPr>
              <a:t>o</a:t>
            </a:r>
            <a:r>
              <a:rPr lang="fr-FR" sz="7200" dirty="0">
                <a:latin typeface="DK New Beginnings" panose="02000000000000000000" pitchFamily="50" charset="0"/>
              </a:rPr>
              <a:t>u</a:t>
            </a:r>
            <a:r>
              <a:rPr lang="fr-FR" sz="6600" dirty="0">
                <a:latin typeface="DK New Beginnings" panose="02000000000000000000" pitchFamily="50" charset="0"/>
              </a:rPr>
              <a:t>i</a:t>
            </a:r>
            <a:r>
              <a:rPr lang="fr-FR" sz="7200" dirty="0">
                <a:latin typeface="DK New Beginnings" panose="02000000000000000000" pitchFamily="50" charset="0"/>
              </a:rPr>
              <a:t>l</a:t>
            </a:r>
            <a:r>
              <a:rPr lang="fr-FR" sz="6600" dirty="0">
                <a:latin typeface="DK New Beginnings" panose="02000000000000000000" pitchFamily="50" charset="0"/>
              </a:rPr>
              <a:t>l</a:t>
            </a:r>
            <a:r>
              <a:rPr lang="fr-FR" sz="7200" dirty="0">
                <a:latin typeface="DK New Beginnings" panose="02000000000000000000" pitchFamily="50" charset="0"/>
              </a:rPr>
              <a:t>o</a:t>
            </a:r>
            <a:r>
              <a:rPr lang="fr-FR" sz="6600" dirty="0">
                <a:latin typeface="DK New Beginnings" panose="02000000000000000000" pitchFamily="50" charset="0"/>
              </a:rPr>
              <a:t>n </a:t>
            </a:r>
          </a:p>
          <a:p>
            <a:pPr algn="ctr"/>
            <a:r>
              <a:rPr lang="fr-FR" sz="7200" dirty="0">
                <a:latin typeface="DK New Beginnings" panose="02000000000000000000" pitchFamily="50" charset="0"/>
              </a:rPr>
              <a:t>e</a:t>
            </a:r>
            <a:r>
              <a:rPr lang="fr-FR" sz="6600" dirty="0">
                <a:latin typeface="DK New Beginnings" panose="02000000000000000000" pitchFamily="50" charset="0"/>
              </a:rPr>
              <a:t>t </a:t>
            </a:r>
            <a:r>
              <a:rPr lang="fr-FR" sz="7200" dirty="0">
                <a:latin typeface="DK New Beginnings" panose="02000000000000000000" pitchFamily="50" charset="0"/>
              </a:rPr>
              <a:t>d</a:t>
            </a:r>
            <a:r>
              <a:rPr lang="fr-FR" sz="6600" dirty="0">
                <a:latin typeface="DK New Beginnings" panose="02000000000000000000" pitchFamily="50" charset="0"/>
              </a:rPr>
              <a:t>e </a:t>
            </a:r>
            <a:r>
              <a:rPr lang="fr-FR" sz="7200" dirty="0">
                <a:latin typeface="DK New Beginnings" panose="02000000000000000000" pitchFamily="50" charset="0"/>
              </a:rPr>
              <a:t>d</a:t>
            </a:r>
            <a:r>
              <a:rPr lang="fr-FR" sz="6600" dirty="0">
                <a:latin typeface="DK New Beginnings" panose="02000000000000000000" pitchFamily="50" charset="0"/>
              </a:rPr>
              <a:t>e</a:t>
            </a:r>
            <a:r>
              <a:rPr lang="fr-FR" sz="7200" dirty="0">
                <a:latin typeface="DK New Beginnings" panose="02000000000000000000" pitchFamily="50" charset="0"/>
              </a:rPr>
              <a:t>v</a:t>
            </a:r>
            <a:r>
              <a:rPr lang="fr-FR" sz="6600" dirty="0">
                <a:latin typeface="DK New Beginnings" panose="02000000000000000000" pitchFamily="50" charset="0"/>
              </a:rPr>
              <a:t>o</a:t>
            </a:r>
            <a:r>
              <a:rPr lang="fr-FR" sz="7200" dirty="0">
                <a:latin typeface="DK New Beginnings" panose="02000000000000000000" pitchFamily="50" charset="0"/>
              </a:rPr>
              <a:t>i</a:t>
            </a:r>
            <a:r>
              <a:rPr lang="fr-FR" sz="6600" dirty="0">
                <a:latin typeface="DK New Beginnings" panose="02000000000000000000" pitchFamily="50" charset="0"/>
              </a:rPr>
              <a:t>r</a:t>
            </a:r>
            <a:r>
              <a:rPr lang="fr-FR" sz="7200" dirty="0">
                <a:latin typeface="DK New Beginnings" panose="02000000000000000000" pitchFamily="50" charset="0"/>
              </a:rPr>
              <a:t>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636913" y="4368225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CE_</a:t>
            </a:r>
          </a:p>
        </p:txBody>
      </p:sp>
      <p:pic>
        <p:nvPicPr>
          <p:cNvPr id="4" name="Picture 2" descr="Image associ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4127081"/>
            <a:ext cx="2438902" cy="456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detective clipart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98" y="4082253"/>
            <a:ext cx="2879862" cy="461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2797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22</Words>
  <Application>Microsoft Office PowerPoint</Application>
  <PresentationFormat>Format A4 (210 x 297 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Always Together</vt:lpstr>
      <vt:lpstr>Arial</vt:lpstr>
      <vt:lpstr>Calibri</vt:lpstr>
      <vt:lpstr>DK New Beginnings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Jérome</cp:lastModifiedBy>
  <cp:revision>23</cp:revision>
  <dcterms:created xsi:type="dcterms:W3CDTF">2013-06-07T09:33:52Z</dcterms:created>
  <dcterms:modified xsi:type="dcterms:W3CDTF">2017-03-30T20:51:47Z</dcterms:modified>
</cp:coreProperties>
</file>