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5" r:id="rId2"/>
    <p:sldId id="266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268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1C29-5297-4A9A-9A73-9172255EF993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BEBAB-3202-4594-BA2A-A0A41AC32F8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72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09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13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11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73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60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91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6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11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3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65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73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2208-1362-4C09-86E5-C313EDE52A6F}" type="datetimeFigureOut">
              <a:rPr lang="fr-FR" smtClean="0"/>
              <a:pPr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AAC7-8470-4791-B18F-2439E098C6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14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632" y="128464"/>
            <a:ext cx="6624736" cy="9649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16633" y="904801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ways Together" pitchFamily="50" charset="0"/>
              </a:rPr>
              <a:t>Année scolaire 2017/2018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6631" y="177820"/>
            <a:ext cx="66247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latin typeface="EpicAwesomenessScribblz" panose="02000603000000000000" pitchFamily="2" charset="0"/>
                <a:ea typeface="EpicAwesomenessScribblz" panose="02000603000000000000" pitchFamily="2" charset="0"/>
              </a:rPr>
              <a:t>Cahier </a:t>
            </a:r>
          </a:p>
          <a:p>
            <a:pPr algn="ctr"/>
            <a:r>
              <a:rPr lang="fr-FR" sz="9600" dirty="0">
                <a:latin typeface="EpicAwesomenessScribblz" panose="02000603000000000000" pitchFamily="2" charset="0"/>
                <a:ea typeface="EpicAwesomenessScribblz" panose="02000603000000000000" pitchFamily="2" charset="0"/>
              </a:rPr>
              <a:t>d’écrivain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032575" y="377399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CE_</a:t>
            </a:r>
          </a:p>
        </p:txBody>
      </p:sp>
      <p:pic>
        <p:nvPicPr>
          <p:cNvPr id="1032" name="Picture 8" descr="Résultat de recherche d'images pour &quot;ecrire c'est hurler en silenc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3349556"/>
            <a:ext cx="3810000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50253">
            <a:off x="2276663" y="4499914"/>
            <a:ext cx="4729903" cy="470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72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6632" y="128464"/>
            <a:ext cx="6624736" cy="96490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116633" y="9048012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Always Together" pitchFamily="50" charset="0"/>
              </a:rPr>
              <a:t>Année scolaire 2017/2018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6631" y="177820"/>
            <a:ext cx="66247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latin typeface="EpicAwesomenessScribblz" panose="02000603000000000000" pitchFamily="2" charset="0"/>
                <a:ea typeface="EpicAwesomenessScribblz" panose="02000603000000000000" pitchFamily="2" charset="0"/>
              </a:rPr>
              <a:t>Cahier </a:t>
            </a:r>
          </a:p>
          <a:p>
            <a:pPr algn="ctr"/>
            <a:r>
              <a:rPr lang="fr-FR" sz="9600" dirty="0">
                <a:latin typeface="EpicAwesomenessScribblz" panose="02000603000000000000" pitchFamily="2" charset="0"/>
                <a:ea typeface="EpicAwesomenessScribblz" panose="02000603000000000000" pitchFamily="2" charset="0"/>
              </a:rPr>
              <a:t>d’écrivain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032575" y="377399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CE_</a:t>
            </a:r>
          </a:p>
        </p:txBody>
      </p:sp>
      <p:pic>
        <p:nvPicPr>
          <p:cNvPr id="1032" name="Picture 8" descr="Résultat de recherche d'images pour &quot;ecrire c'est hurler en silenc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3349556"/>
            <a:ext cx="3810000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50253">
            <a:off x="2276663" y="4499914"/>
            <a:ext cx="4729903" cy="470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339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14</Words>
  <Application>Microsoft Office PowerPoint</Application>
  <PresentationFormat>Format A4 (210 x 297 mm)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Always Together</vt:lpstr>
      <vt:lpstr>Arial</vt:lpstr>
      <vt:lpstr>Calibri</vt:lpstr>
      <vt:lpstr>EpicAwesomenessScribblz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</dc:creator>
  <cp:lastModifiedBy>Jérome</cp:lastModifiedBy>
  <cp:revision>24</cp:revision>
  <dcterms:created xsi:type="dcterms:W3CDTF">2013-06-07T09:33:52Z</dcterms:created>
  <dcterms:modified xsi:type="dcterms:W3CDTF">2017-03-30T20:00:14Z</dcterms:modified>
</cp:coreProperties>
</file>