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33"/>
    <a:srgbClr val="BC0028"/>
    <a:srgbClr val="FF1919"/>
    <a:srgbClr val="FF4FA7"/>
    <a:srgbClr val="FF3399"/>
    <a:srgbClr val="990033"/>
    <a:srgbClr val="822DFF"/>
    <a:srgbClr val="2B8156"/>
    <a:srgbClr val="FF6F0D"/>
    <a:srgbClr val="FF5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3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03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0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13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65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07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8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68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3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58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2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37F00-DE58-43C1-BD34-612BC52F1BF0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0F64-75AB-4604-B87B-B2631B370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2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0" y="0"/>
            <a:ext cx="990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 lion est mort ce soir </a:t>
            </a:r>
          </a:p>
          <a:p>
            <a:pPr algn="ctr"/>
            <a:r>
              <a:rPr lang="fr-FR" sz="1400" dirty="0"/>
              <a:t>(rythmes et pulsation)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108797" y="1024503"/>
            <a:ext cx="9679088" cy="919081"/>
            <a:chOff x="108797" y="1024503"/>
            <a:chExt cx="9679088" cy="919081"/>
          </a:xfrm>
        </p:grpSpPr>
        <p:grpSp>
          <p:nvGrpSpPr>
            <p:cNvPr id="2" name="Groupe 1"/>
            <p:cNvGrpSpPr/>
            <p:nvPr/>
          </p:nvGrpSpPr>
          <p:grpSpPr>
            <a:xfrm>
              <a:off x="1459330" y="1041989"/>
              <a:ext cx="1748022" cy="860536"/>
              <a:chOff x="111375" y="1817371"/>
              <a:chExt cx="3200400" cy="1626870"/>
            </a:xfrm>
          </p:grpSpPr>
          <p:sp>
            <p:nvSpPr>
              <p:cNvPr id="17" name="Ellipse 16"/>
              <p:cNvSpPr/>
              <p:nvPr/>
            </p:nvSpPr>
            <p:spPr>
              <a:xfrm>
                <a:off x="114300" y="181737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940095" y="181737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1765890" y="1817372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2603115" y="1836422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111375" y="275844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937170" y="275844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1777320" y="275844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2603115" y="275844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3560873" y="1059130"/>
              <a:ext cx="1809258" cy="860536"/>
              <a:chOff x="4366170" y="1836422"/>
              <a:chExt cx="3223305" cy="1607819"/>
            </a:xfrm>
          </p:grpSpPr>
          <p:sp>
            <p:nvSpPr>
              <p:cNvPr id="25" name="Ellipse 24"/>
              <p:cNvSpPr/>
              <p:nvPr/>
            </p:nvSpPr>
            <p:spPr>
              <a:xfrm>
                <a:off x="4366170" y="1836422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5191965" y="1836422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6032115" y="1836422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6857910" y="1836422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4366170" y="2758441"/>
                <a:ext cx="708660" cy="685800"/>
              </a:xfrm>
              <a:prstGeom prst="ellipse">
                <a:avLst/>
              </a:prstGeom>
              <a:solidFill>
                <a:srgbClr val="FF6F0D"/>
              </a:solidFill>
              <a:ln>
                <a:solidFill>
                  <a:srgbClr val="FF6F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RE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</a:t>
                </a:r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6012180" y="2758441"/>
                <a:ext cx="708660" cy="685800"/>
              </a:xfrm>
              <a:prstGeom prst="ellipse">
                <a:avLst/>
              </a:prstGeom>
              <a:solidFill>
                <a:srgbClr val="FF6F0D"/>
              </a:solidFill>
              <a:ln>
                <a:solidFill>
                  <a:srgbClr val="FF6F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RE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</a:t>
                </a:r>
              </a:p>
            </p:txBody>
          </p:sp>
          <p:sp>
            <p:nvSpPr>
              <p:cNvPr id="31" name="Ellipse 30"/>
              <p:cNvSpPr/>
              <p:nvPr/>
            </p:nvSpPr>
            <p:spPr>
              <a:xfrm>
                <a:off x="5189175" y="2758441"/>
                <a:ext cx="708660" cy="685800"/>
              </a:xfrm>
              <a:prstGeom prst="ellipse">
                <a:avLst/>
              </a:prstGeom>
              <a:solidFill>
                <a:srgbClr val="FF6F0D"/>
              </a:solidFill>
              <a:ln>
                <a:solidFill>
                  <a:srgbClr val="FF6F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RE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</a:t>
                </a:r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6880815" y="2758441"/>
                <a:ext cx="708660" cy="685800"/>
              </a:xfrm>
              <a:prstGeom prst="ellipse">
                <a:avLst/>
              </a:prstGeom>
              <a:solidFill>
                <a:srgbClr val="FF6F0D"/>
              </a:solidFill>
              <a:ln>
                <a:solidFill>
                  <a:srgbClr val="FF6F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RE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</a:t>
                </a:r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>
              <a:off x="5738992" y="1048934"/>
              <a:ext cx="1796401" cy="870732"/>
              <a:chOff x="122715" y="4232911"/>
              <a:chExt cx="3200400" cy="1626870"/>
            </a:xfrm>
          </p:grpSpPr>
          <p:sp>
            <p:nvSpPr>
              <p:cNvPr id="33" name="Ellipse 32"/>
              <p:cNvSpPr/>
              <p:nvPr/>
            </p:nvSpPr>
            <p:spPr>
              <a:xfrm>
                <a:off x="125640" y="423291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951435" y="423291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35" name="Ellipse 34"/>
              <p:cNvSpPr/>
              <p:nvPr/>
            </p:nvSpPr>
            <p:spPr>
              <a:xfrm>
                <a:off x="1777230" y="4232912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2614455" y="4251962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37" name="Ellipse 36"/>
              <p:cNvSpPr/>
              <p:nvPr/>
            </p:nvSpPr>
            <p:spPr>
              <a:xfrm>
                <a:off x="122715" y="517398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38" name="Ellipse 37"/>
              <p:cNvSpPr/>
              <p:nvPr/>
            </p:nvSpPr>
            <p:spPr>
              <a:xfrm>
                <a:off x="948510" y="517398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1788660" y="517398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2614455" y="5173981"/>
                <a:ext cx="708660" cy="685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FA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F</a:t>
                </a:r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7980307" y="1041989"/>
              <a:ext cx="1807578" cy="876849"/>
              <a:chOff x="4366238" y="4221482"/>
              <a:chExt cx="3220312" cy="1638299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4371660" y="4232911"/>
                <a:ext cx="708660" cy="685800"/>
              </a:xfrm>
              <a:prstGeom prst="ellipse">
                <a:avLst/>
              </a:prstGeom>
              <a:solidFill>
                <a:srgbClr val="2B8156"/>
              </a:solidFill>
              <a:ln>
                <a:solidFill>
                  <a:srgbClr val="2B81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SOL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G</a:t>
                </a:r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6877890" y="4221482"/>
                <a:ext cx="708660" cy="685800"/>
              </a:xfrm>
              <a:prstGeom prst="ellipse">
                <a:avLst/>
              </a:prstGeom>
              <a:solidFill>
                <a:srgbClr val="2B8156"/>
              </a:solidFill>
              <a:ln>
                <a:solidFill>
                  <a:srgbClr val="2B81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SOL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G</a:t>
                </a:r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6021390" y="4221482"/>
                <a:ext cx="708660" cy="685800"/>
              </a:xfrm>
              <a:prstGeom prst="ellipse">
                <a:avLst/>
              </a:prstGeom>
              <a:solidFill>
                <a:srgbClr val="2B8156"/>
              </a:solidFill>
              <a:ln>
                <a:solidFill>
                  <a:srgbClr val="2B81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SOL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G</a:t>
                </a:r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5183190" y="4232911"/>
                <a:ext cx="708660" cy="685800"/>
              </a:xfrm>
              <a:prstGeom prst="ellipse">
                <a:avLst/>
              </a:prstGeom>
              <a:solidFill>
                <a:srgbClr val="2B8156"/>
              </a:solidFill>
              <a:ln>
                <a:solidFill>
                  <a:srgbClr val="2B815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SOL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G</a:t>
                </a:r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4366238" y="5154930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5192033" y="5154930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6017828" y="515493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6855053" y="5173981"/>
                <a:ext cx="708660" cy="685800"/>
              </a:xfrm>
              <a:prstGeom prst="ellipse">
                <a:avLst/>
              </a:prstGeom>
              <a:solidFill>
                <a:srgbClr val="FF3333"/>
              </a:solidFill>
              <a:ln>
                <a:solidFill>
                  <a:srgbClr val="FF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DO</a:t>
                </a:r>
              </a:p>
              <a:p>
                <a:pPr algn="ctr"/>
                <a:r>
                  <a:rPr lang="fr-FR" sz="800" dirty="0">
                    <a:solidFill>
                      <a:schemeClr val="tx1"/>
                    </a:solidFill>
                    <a:latin typeface="Always Together" pitchFamily="50" charset="0"/>
                  </a:rPr>
                  <a:t>C</a:t>
                </a:r>
              </a:p>
            </p:txBody>
          </p:sp>
        </p:grpSp>
        <p:pic>
          <p:nvPicPr>
            <p:cNvPr id="54" name="Imag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97" y="1024503"/>
              <a:ext cx="919081" cy="919081"/>
            </a:xfrm>
            <a:prstGeom prst="rect">
              <a:avLst/>
            </a:prstGeom>
          </p:spPr>
        </p:pic>
      </p:grpSp>
      <p:grpSp>
        <p:nvGrpSpPr>
          <p:cNvPr id="173" name="Groupe 172"/>
          <p:cNvGrpSpPr/>
          <p:nvPr/>
        </p:nvGrpSpPr>
        <p:grpSpPr>
          <a:xfrm>
            <a:off x="1471772" y="2566204"/>
            <a:ext cx="1525823" cy="581757"/>
            <a:chOff x="1505146" y="2878950"/>
            <a:chExt cx="1525823" cy="581757"/>
          </a:xfrm>
        </p:grpSpPr>
        <p:pic>
          <p:nvPicPr>
            <p:cNvPr id="174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5146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5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460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068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199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8" name="Groupe 177"/>
          <p:cNvGrpSpPr/>
          <p:nvPr/>
        </p:nvGrpSpPr>
        <p:grpSpPr>
          <a:xfrm>
            <a:off x="3651457" y="2566204"/>
            <a:ext cx="1525823" cy="581757"/>
            <a:chOff x="1505146" y="2878950"/>
            <a:chExt cx="1525823" cy="581757"/>
          </a:xfrm>
        </p:grpSpPr>
        <p:pic>
          <p:nvPicPr>
            <p:cNvPr id="179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5146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460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068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199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3" name="Groupe 182"/>
          <p:cNvGrpSpPr/>
          <p:nvPr/>
        </p:nvGrpSpPr>
        <p:grpSpPr>
          <a:xfrm>
            <a:off x="5804004" y="2566203"/>
            <a:ext cx="1525823" cy="581757"/>
            <a:chOff x="1505146" y="2878950"/>
            <a:chExt cx="1525823" cy="581757"/>
          </a:xfrm>
        </p:grpSpPr>
        <p:pic>
          <p:nvPicPr>
            <p:cNvPr id="184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5146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460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068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7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199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5" y="2352321"/>
            <a:ext cx="990578" cy="990578"/>
          </a:xfrm>
          <a:prstGeom prst="rect">
            <a:avLst/>
          </a:prstGeom>
        </p:spPr>
      </p:pic>
      <p:grpSp>
        <p:nvGrpSpPr>
          <p:cNvPr id="127" name="Groupe 126"/>
          <p:cNvGrpSpPr/>
          <p:nvPr/>
        </p:nvGrpSpPr>
        <p:grpSpPr>
          <a:xfrm>
            <a:off x="7959209" y="2580874"/>
            <a:ext cx="1525823" cy="581757"/>
            <a:chOff x="1505146" y="2878950"/>
            <a:chExt cx="1525823" cy="581757"/>
          </a:xfrm>
        </p:grpSpPr>
        <p:pic>
          <p:nvPicPr>
            <p:cNvPr id="128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5146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6460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6068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6" descr="https://upload.wikimedia.org/wikipedia/commons/thumb/f/fa/Figure_rythmique_noire_hampe_haut.svg/80px-Figure_rythmique_noire_hampe_haut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199" y="2878950"/>
              <a:ext cx="207770" cy="581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e 13"/>
          <p:cNvGrpSpPr/>
          <p:nvPr/>
        </p:nvGrpSpPr>
        <p:grpSpPr>
          <a:xfrm>
            <a:off x="110806" y="3806856"/>
            <a:ext cx="9374226" cy="876071"/>
            <a:chOff x="110806" y="3806856"/>
            <a:chExt cx="9374226" cy="87607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06" y="3806856"/>
              <a:ext cx="960174" cy="876071"/>
            </a:xfrm>
            <a:prstGeom prst="rect">
              <a:avLst/>
            </a:prstGeom>
          </p:spPr>
        </p:pic>
        <p:grpSp>
          <p:nvGrpSpPr>
            <p:cNvPr id="8" name="Groupe 7"/>
            <p:cNvGrpSpPr/>
            <p:nvPr/>
          </p:nvGrpSpPr>
          <p:grpSpPr>
            <a:xfrm>
              <a:off x="1451118" y="3898624"/>
              <a:ext cx="1535011" cy="581757"/>
              <a:chOff x="1451118" y="3898624"/>
              <a:chExt cx="1535011" cy="581757"/>
            </a:xfrm>
          </p:grpSpPr>
          <p:pic>
            <p:nvPicPr>
              <p:cNvPr id="9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4" name="Connecteur droit 133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e 135"/>
            <p:cNvGrpSpPr/>
            <p:nvPr/>
          </p:nvGrpSpPr>
          <p:grpSpPr>
            <a:xfrm>
              <a:off x="3653099" y="3898624"/>
              <a:ext cx="1535011" cy="581757"/>
              <a:chOff x="1451118" y="3898624"/>
              <a:chExt cx="1535011" cy="581757"/>
            </a:xfrm>
          </p:grpSpPr>
          <p:pic>
            <p:nvPicPr>
              <p:cNvPr id="13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39" name="Connecteur droit 138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cteur droit 139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e 140"/>
            <p:cNvGrpSpPr/>
            <p:nvPr/>
          </p:nvGrpSpPr>
          <p:grpSpPr>
            <a:xfrm>
              <a:off x="5748040" y="3897162"/>
              <a:ext cx="1535011" cy="581757"/>
              <a:chOff x="1451118" y="3898624"/>
              <a:chExt cx="1535011" cy="581757"/>
            </a:xfrm>
          </p:grpSpPr>
          <p:pic>
            <p:nvPicPr>
              <p:cNvPr id="142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3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4" name="Connecteur droit 143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Connecteur droit 144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e 145"/>
            <p:cNvGrpSpPr/>
            <p:nvPr/>
          </p:nvGrpSpPr>
          <p:grpSpPr>
            <a:xfrm>
              <a:off x="7950021" y="3897162"/>
              <a:ext cx="1535011" cy="581757"/>
              <a:chOff x="1451118" y="3898624"/>
              <a:chExt cx="1535011" cy="581757"/>
            </a:xfrm>
          </p:grpSpPr>
          <p:pic>
            <p:nvPicPr>
              <p:cNvPr id="14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9" name="Connecteur droit 148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cteur droit 149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Groupe 48"/>
          <p:cNvGrpSpPr/>
          <p:nvPr/>
        </p:nvGrpSpPr>
        <p:grpSpPr>
          <a:xfrm>
            <a:off x="-9290" y="4875727"/>
            <a:ext cx="9662896" cy="1883290"/>
            <a:chOff x="-9290" y="4875727"/>
            <a:chExt cx="9662896" cy="1883290"/>
          </a:xfrm>
        </p:grpSpPr>
        <p:pic>
          <p:nvPicPr>
            <p:cNvPr id="1028" name="Picture 4" descr="Résultat de recherche d'images pour &quot;oeufs rythmiques&quot;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90" y="5576988"/>
              <a:ext cx="1182029" cy="1182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Résultat de recherche d'images pour &quot;oeufs rythmiques&quot;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7" y="4875727"/>
              <a:ext cx="911400" cy="91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e 11"/>
            <p:cNvGrpSpPr/>
            <p:nvPr/>
          </p:nvGrpSpPr>
          <p:grpSpPr>
            <a:xfrm>
              <a:off x="1416066" y="5299137"/>
              <a:ext cx="1901090" cy="868866"/>
              <a:chOff x="1416066" y="5299137"/>
              <a:chExt cx="1901090" cy="868866"/>
            </a:xfrm>
          </p:grpSpPr>
          <p:pic>
            <p:nvPicPr>
              <p:cNvPr id="1032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3" name="Connecteur droit 52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Connecteur droit 150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cteur droit 151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e 152"/>
            <p:cNvGrpSpPr/>
            <p:nvPr/>
          </p:nvGrpSpPr>
          <p:grpSpPr>
            <a:xfrm>
              <a:off x="3560873" y="5331427"/>
              <a:ext cx="1901090" cy="868866"/>
              <a:chOff x="1416066" y="5299137"/>
              <a:chExt cx="1901090" cy="868866"/>
            </a:xfrm>
          </p:grpSpPr>
          <p:pic>
            <p:nvPicPr>
              <p:cNvPr id="154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5" name="Connecteur droit 154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e 157"/>
            <p:cNvGrpSpPr/>
            <p:nvPr/>
          </p:nvGrpSpPr>
          <p:grpSpPr>
            <a:xfrm>
              <a:off x="5607709" y="5339956"/>
              <a:ext cx="1901090" cy="868866"/>
              <a:chOff x="1416066" y="5299137"/>
              <a:chExt cx="1901090" cy="868866"/>
            </a:xfrm>
          </p:grpSpPr>
          <p:pic>
            <p:nvPicPr>
              <p:cNvPr id="159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0" name="Connecteur droit 159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cteur droit 160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cteur droit 161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e 162"/>
            <p:cNvGrpSpPr/>
            <p:nvPr/>
          </p:nvGrpSpPr>
          <p:grpSpPr>
            <a:xfrm>
              <a:off x="7752516" y="5372246"/>
              <a:ext cx="1901090" cy="868866"/>
              <a:chOff x="1416066" y="5299137"/>
              <a:chExt cx="1901090" cy="868866"/>
            </a:xfrm>
          </p:grpSpPr>
          <p:pic>
            <p:nvPicPr>
              <p:cNvPr id="164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5" name="Connecteur droit 164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165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cteur droit 166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9404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0" y="0"/>
            <a:ext cx="990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Le lion est mort ce soir </a:t>
            </a:r>
          </a:p>
          <a:p>
            <a:pPr algn="ctr"/>
            <a:r>
              <a:rPr lang="fr-FR" sz="1400" dirty="0"/>
              <a:t>(rythmes et pulsation)</a:t>
            </a:r>
          </a:p>
        </p:txBody>
      </p:sp>
      <p:grpSp>
        <p:nvGrpSpPr>
          <p:cNvPr id="60" name="Groupe 59"/>
          <p:cNvGrpSpPr/>
          <p:nvPr/>
        </p:nvGrpSpPr>
        <p:grpSpPr>
          <a:xfrm>
            <a:off x="125955" y="891512"/>
            <a:ext cx="9368367" cy="990578"/>
            <a:chOff x="124940" y="5563947"/>
            <a:chExt cx="9368367" cy="990578"/>
          </a:xfrm>
        </p:grpSpPr>
        <p:grpSp>
          <p:nvGrpSpPr>
            <p:cNvPr id="173" name="Groupe 172"/>
            <p:cNvGrpSpPr/>
            <p:nvPr/>
          </p:nvGrpSpPr>
          <p:grpSpPr>
            <a:xfrm>
              <a:off x="1480047" y="5777830"/>
              <a:ext cx="1525823" cy="581757"/>
              <a:chOff x="1505146" y="2878950"/>
              <a:chExt cx="1525823" cy="581757"/>
            </a:xfrm>
          </p:grpSpPr>
          <p:pic>
            <p:nvPicPr>
              <p:cNvPr id="174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146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5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0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6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6068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3199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78" name="Groupe 177"/>
            <p:cNvGrpSpPr/>
            <p:nvPr/>
          </p:nvGrpSpPr>
          <p:grpSpPr>
            <a:xfrm>
              <a:off x="3659732" y="5777830"/>
              <a:ext cx="1525823" cy="581757"/>
              <a:chOff x="1505146" y="2878950"/>
              <a:chExt cx="1525823" cy="581757"/>
            </a:xfrm>
          </p:grpSpPr>
          <p:pic>
            <p:nvPicPr>
              <p:cNvPr id="179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146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0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0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1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6068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2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3199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3" name="Groupe 182"/>
            <p:cNvGrpSpPr/>
            <p:nvPr/>
          </p:nvGrpSpPr>
          <p:grpSpPr>
            <a:xfrm>
              <a:off x="5812279" y="5777829"/>
              <a:ext cx="1525823" cy="581757"/>
              <a:chOff x="1505146" y="2878950"/>
              <a:chExt cx="1525823" cy="581757"/>
            </a:xfrm>
          </p:grpSpPr>
          <p:pic>
            <p:nvPicPr>
              <p:cNvPr id="184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146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5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0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6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6068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3199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940" y="5563947"/>
              <a:ext cx="990578" cy="990578"/>
            </a:xfrm>
            <a:prstGeom prst="rect">
              <a:avLst/>
            </a:prstGeom>
          </p:spPr>
        </p:pic>
        <p:grpSp>
          <p:nvGrpSpPr>
            <p:cNvPr id="127" name="Groupe 126"/>
            <p:cNvGrpSpPr/>
            <p:nvPr/>
          </p:nvGrpSpPr>
          <p:grpSpPr>
            <a:xfrm>
              <a:off x="7967484" y="5792500"/>
              <a:ext cx="1525823" cy="581757"/>
              <a:chOff x="1505146" y="2878950"/>
              <a:chExt cx="1525823" cy="581757"/>
            </a:xfrm>
          </p:grpSpPr>
          <p:pic>
            <p:nvPicPr>
              <p:cNvPr id="12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146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9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6460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0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6068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1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23199" y="2878950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37" name="Groupe 136"/>
          <p:cNvGrpSpPr/>
          <p:nvPr/>
        </p:nvGrpSpPr>
        <p:grpSpPr>
          <a:xfrm>
            <a:off x="246051" y="2188827"/>
            <a:ext cx="9374226" cy="876071"/>
            <a:chOff x="110806" y="3806856"/>
            <a:chExt cx="9374226" cy="876071"/>
          </a:xfrm>
        </p:grpSpPr>
        <p:pic>
          <p:nvPicPr>
            <p:cNvPr id="138" name="Image 13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06" y="3806856"/>
              <a:ext cx="960174" cy="876071"/>
            </a:xfrm>
            <a:prstGeom prst="rect">
              <a:avLst/>
            </a:prstGeom>
          </p:spPr>
        </p:pic>
        <p:grpSp>
          <p:nvGrpSpPr>
            <p:cNvPr id="139" name="Groupe 138"/>
            <p:cNvGrpSpPr/>
            <p:nvPr/>
          </p:nvGrpSpPr>
          <p:grpSpPr>
            <a:xfrm>
              <a:off x="1451118" y="3898624"/>
              <a:ext cx="1535011" cy="581757"/>
              <a:chOff x="1451118" y="3898624"/>
              <a:chExt cx="1535011" cy="581757"/>
            </a:xfrm>
          </p:grpSpPr>
          <p:pic>
            <p:nvPicPr>
              <p:cNvPr id="155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6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7" name="Connecteur droit 156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157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e 139"/>
            <p:cNvGrpSpPr/>
            <p:nvPr/>
          </p:nvGrpSpPr>
          <p:grpSpPr>
            <a:xfrm>
              <a:off x="3653099" y="3898624"/>
              <a:ext cx="1535011" cy="581757"/>
              <a:chOff x="1451118" y="3898624"/>
              <a:chExt cx="1535011" cy="581757"/>
            </a:xfrm>
          </p:grpSpPr>
          <p:pic>
            <p:nvPicPr>
              <p:cNvPr id="151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2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53" name="Connecteur droit 152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153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e 140"/>
            <p:cNvGrpSpPr/>
            <p:nvPr/>
          </p:nvGrpSpPr>
          <p:grpSpPr>
            <a:xfrm>
              <a:off x="5748040" y="3897162"/>
              <a:ext cx="1535011" cy="581757"/>
              <a:chOff x="1451118" y="3898624"/>
              <a:chExt cx="1535011" cy="581757"/>
            </a:xfrm>
          </p:grpSpPr>
          <p:pic>
            <p:nvPicPr>
              <p:cNvPr id="147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8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9" name="Connecteur droit 148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Connecteur droit 149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e 141"/>
            <p:cNvGrpSpPr/>
            <p:nvPr/>
          </p:nvGrpSpPr>
          <p:grpSpPr>
            <a:xfrm>
              <a:off x="7950021" y="3897162"/>
              <a:ext cx="1535011" cy="581757"/>
              <a:chOff x="1451118" y="3898624"/>
              <a:chExt cx="1535011" cy="581757"/>
            </a:xfrm>
          </p:grpSpPr>
          <p:pic>
            <p:nvPicPr>
              <p:cNvPr id="143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1118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4" name="Picture 6" descr="https://upload.wikimedia.org/wikipedia/commons/thumb/f/fa/Figure_rythmique_noire_hampe_haut.svg/80px-Figure_rythmique_noire_hampe_haut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2432" y="3898624"/>
                <a:ext cx="207770" cy="5817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5" name="Connecteur droit 144"/>
              <p:cNvCxnSpPr>
                <a:cxnSpLocks/>
              </p:cNvCxnSpPr>
              <p:nvPr/>
            </p:nvCxnSpPr>
            <p:spPr>
              <a:xfrm>
                <a:off x="1846392" y="4413426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Connecteur droit 145"/>
              <p:cNvCxnSpPr>
                <a:cxnSpLocks/>
              </p:cNvCxnSpPr>
              <p:nvPr/>
            </p:nvCxnSpPr>
            <p:spPr>
              <a:xfrm>
                <a:off x="2722653" y="4418403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9" name="Groupe 158"/>
          <p:cNvGrpSpPr/>
          <p:nvPr/>
        </p:nvGrpSpPr>
        <p:grpSpPr>
          <a:xfrm>
            <a:off x="125955" y="3257698"/>
            <a:ext cx="9662896" cy="1883290"/>
            <a:chOff x="-9290" y="4875727"/>
            <a:chExt cx="9662896" cy="1883290"/>
          </a:xfrm>
        </p:grpSpPr>
        <p:pic>
          <p:nvPicPr>
            <p:cNvPr id="160" name="Picture 4" descr="Résultat de recherche d'images pour &quot;oeufs rythmiques&quot;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90" y="5576988"/>
              <a:ext cx="1182029" cy="1182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1" name="Picture 2" descr="Résultat de recherche d'images pour &quot;oeufs rythmiques&quot;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57" y="4875727"/>
              <a:ext cx="911400" cy="91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2" name="Groupe 161"/>
            <p:cNvGrpSpPr/>
            <p:nvPr/>
          </p:nvGrpSpPr>
          <p:grpSpPr>
            <a:xfrm>
              <a:off x="1416066" y="5299137"/>
              <a:ext cx="1901090" cy="868866"/>
              <a:chOff x="1416066" y="5299137"/>
              <a:chExt cx="1901090" cy="868866"/>
            </a:xfrm>
          </p:grpSpPr>
          <p:pic>
            <p:nvPicPr>
              <p:cNvPr id="194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95" name="Connecteur droit 194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Connecteur droit 195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cteur droit 196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Groupe 162"/>
            <p:cNvGrpSpPr/>
            <p:nvPr/>
          </p:nvGrpSpPr>
          <p:grpSpPr>
            <a:xfrm>
              <a:off x="3560873" y="5331427"/>
              <a:ext cx="1901090" cy="868866"/>
              <a:chOff x="1416066" y="5299137"/>
              <a:chExt cx="1901090" cy="868866"/>
            </a:xfrm>
          </p:grpSpPr>
          <p:pic>
            <p:nvPicPr>
              <p:cNvPr id="190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91" name="Connecteur droit 190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Connecteur droit 191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Connecteur droit 192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" name="Groupe 163"/>
            <p:cNvGrpSpPr/>
            <p:nvPr/>
          </p:nvGrpSpPr>
          <p:grpSpPr>
            <a:xfrm>
              <a:off x="5607709" y="5339956"/>
              <a:ext cx="1901090" cy="868866"/>
              <a:chOff x="1416066" y="5299137"/>
              <a:chExt cx="1901090" cy="868866"/>
            </a:xfrm>
          </p:grpSpPr>
          <p:pic>
            <p:nvPicPr>
              <p:cNvPr id="170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71" name="Connecteur droit 170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cteur droit 187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cteur droit 188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5" name="Groupe 164"/>
            <p:cNvGrpSpPr/>
            <p:nvPr/>
          </p:nvGrpSpPr>
          <p:grpSpPr>
            <a:xfrm>
              <a:off x="7752516" y="5372246"/>
              <a:ext cx="1901090" cy="868866"/>
              <a:chOff x="1416066" y="5299137"/>
              <a:chExt cx="1901090" cy="868866"/>
            </a:xfrm>
          </p:grpSpPr>
          <p:pic>
            <p:nvPicPr>
              <p:cNvPr id="166" name="Picture 8" descr="Résultat de recherche d'images pour &quot;deux croches&quot;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5177" y="5299137"/>
                <a:ext cx="781979" cy="8688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7" name="Connecteur droit 166"/>
              <p:cNvCxnSpPr>
                <a:cxnSpLocks/>
              </p:cNvCxnSpPr>
              <p:nvPr/>
            </p:nvCxnSpPr>
            <p:spPr>
              <a:xfrm>
                <a:off x="1416066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cteur droit 167"/>
              <p:cNvCxnSpPr>
                <a:cxnSpLocks/>
              </p:cNvCxnSpPr>
              <p:nvPr/>
            </p:nvCxnSpPr>
            <p:spPr>
              <a:xfrm>
                <a:off x="1836988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168"/>
              <p:cNvCxnSpPr>
                <a:cxnSpLocks/>
              </p:cNvCxnSpPr>
              <p:nvPr/>
            </p:nvCxnSpPr>
            <p:spPr>
              <a:xfrm>
                <a:off x="2226303" y="6060001"/>
                <a:ext cx="263476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6038361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86</Words>
  <Application>Microsoft Office PowerPoint</Application>
  <PresentationFormat>Format A4 (210 x 297 mm)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Always Together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Jérome</dc:creator>
  <cp:lastModifiedBy>Jérome</cp:lastModifiedBy>
  <cp:revision>22</cp:revision>
  <dcterms:created xsi:type="dcterms:W3CDTF">2017-04-05T19:23:48Z</dcterms:created>
  <dcterms:modified xsi:type="dcterms:W3CDTF">2017-04-06T13:48:26Z</dcterms:modified>
</cp:coreProperties>
</file>