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3" r:id="rId5"/>
    <p:sldId id="265" r:id="rId6"/>
    <p:sldId id="266" r:id="rId7"/>
  </p:sldIdLst>
  <p:sldSz cx="9906000" cy="6858000" type="A4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302" y="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EA9D-FFBB-4A72-8D5C-65A2247DA4E8}" type="datetimeFigureOut">
              <a:rPr lang="fr-FR" smtClean="0"/>
              <a:t>01/03/2019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8224-4C45-4CCC-941E-EB3FB8BBD2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EA9D-FFBB-4A72-8D5C-65A2247DA4E8}" type="datetimeFigureOut">
              <a:rPr lang="fr-FR" smtClean="0"/>
              <a:t>01/03/2019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8224-4C45-4CCC-941E-EB3FB8BBD2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EA9D-FFBB-4A72-8D5C-65A2247DA4E8}" type="datetimeFigureOut">
              <a:rPr lang="fr-FR" smtClean="0"/>
              <a:t>01/03/2019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8224-4C45-4CCC-941E-EB3FB8BBD2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EA9D-FFBB-4A72-8D5C-65A2247DA4E8}" type="datetimeFigureOut">
              <a:rPr lang="fr-FR" smtClean="0"/>
              <a:t>01/03/2019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8224-4C45-4CCC-941E-EB3FB8BBD2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EA9D-FFBB-4A72-8D5C-65A2247DA4E8}" type="datetimeFigureOut">
              <a:rPr lang="fr-FR" smtClean="0"/>
              <a:t>01/03/2019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8224-4C45-4CCC-941E-EB3FB8BBD2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EA9D-FFBB-4A72-8D5C-65A2247DA4E8}" type="datetimeFigureOut">
              <a:rPr lang="fr-FR" smtClean="0"/>
              <a:t>01/03/2019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8224-4C45-4CCC-941E-EB3FB8BBD2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EA9D-FFBB-4A72-8D5C-65A2247DA4E8}" type="datetimeFigureOut">
              <a:rPr lang="fr-FR" smtClean="0"/>
              <a:t>01/03/2019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8224-4C45-4CCC-941E-EB3FB8BBD2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EA9D-FFBB-4A72-8D5C-65A2247DA4E8}" type="datetimeFigureOut">
              <a:rPr lang="fr-FR" smtClean="0"/>
              <a:t>01/03/2019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8224-4C45-4CCC-941E-EB3FB8BBD2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EA9D-FFBB-4A72-8D5C-65A2247DA4E8}" type="datetimeFigureOut">
              <a:rPr lang="fr-FR" smtClean="0"/>
              <a:t>01/03/2019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8224-4C45-4CCC-941E-EB3FB8BBD2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EA9D-FFBB-4A72-8D5C-65A2247DA4E8}" type="datetimeFigureOut">
              <a:rPr lang="fr-FR" smtClean="0"/>
              <a:t>01/03/2019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8224-4C45-4CCC-941E-EB3FB8BBD2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EA9D-FFBB-4A72-8D5C-65A2247DA4E8}" type="datetimeFigureOut">
              <a:rPr lang="fr-FR" smtClean="0"/>
              <a:t>01/03/2019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8224-4C45-4CCC-941E-EB3FB8BBD2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4EA9D-FFBB-4A72-8D5C-65A2247DA4E8}" type="datetimeFigureOut">
              <a:rPr lang="fr-FR" smtClean="0"/>
              <a:t>01/03/2019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18224-4C45-4CCC-941E-EB3FB8BBD2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95216" y="142852"/>
            <a:ext cx="4786346" cy="56436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400" dirty="0" smtClean="0"/>
              <a:t>Quand la maitresse est entrée en classe, j’ai tout de suite vu que quelque chose n’allait pas. Elle ne nous a pas dit bonjour avec son sourire habituel. Elle s’est mise à sa place, sans rien dire, puis elle s’est décidée…</a:t>
            </a:r>
          </a:p>
          <a:p>
            <a:pPr>
              <a:lnSpc>
                <a:spcPct val="200000"/>
              </a:lnSpc>
            </a:pPr>
            <a:r>
              <a:rPr lang="fr-FR" sz="1400" dirty="0" smtClean="0"/>
              <a:t>Elle a pris une craie et elle s’est dirigée vers le tableau. Au moment où elle allait écrire la date, la craie lui a glissé des mains. La maitresse s’est vite baissée pour la ramasser, tout en faisant « chut », car certains élèves commençaient déjà à rigoler. Mais à peine s’était-elle remise à écrire que la craie lui glissait à nouveau des doigts. Et cette fois, la craie est tombée dans le seau rempli d’eau. La maitresse a voulu la rattraper, mais elle a oublié de relever sa manche. Quand elle a ressorti son bras du seau, évidemment il était trempé!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024438" y="142852"/>
            <a:ext cx="4714908" cy="61247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400" dirty="0" smtClean="0"/>
              <a:t>Aussitôt, elle a pris le chiffon accroché au mur, elle a tiré trop fort et elle l’a déchiré. Toute la classe a éclaté de rire, mais la maitresse nous a lancé un regard si terrible qu’on s’st arrêtés immédiatement. Alors, elle m’a appelé au bureau: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fr-FR" sz="1400" dirty="0" smtClean="0"/>
              <a:t>Olivier! Veux-tu bien écrire la date à ma place?</a:t>
            </a:r>
          </a:p>
          <a:p>
            <a:pPr>
              <a:lnSpc>
                <a:spcPct val="200000"/>
              </a:lnSpc>
            </a:pPr>
            <a:r>
              <a:rPr lang="fr-FR" sz="1400" dirty="0" smtClean="0"/>
              <a:t>J’ai obéi aussitôt. Je me demandais bien ce qui lui arrivait à la maitresse. Pourtant, je n’étais pas au bout de mes surprises.</a:t>
            </a:r>
          </a:p>
          <a:p>
            <a:pPr>
              <a:lnSpc>
                <a:spcPct val="200000"/>
              </a:lnSpc>
            </a:pPr>
            <a:r>
              <a:rPr lang="fr-FR" sz="1400" dirty="0" smtClean="0"/>
              <a:t>Toute la matinée, elle n’a fait que des bêtises. Elle a déchiré le cahier de Louis. Elle a fait deux énormes taches sur le beau dessin que Nicolas finissait. Elle a renversé sa boite à punaises. Elle a fait tomber trois affiches collées au mur. Bref, une véritable catastrophe! A la fin, elle s’est assise en croisant les bras et elle a soupiré:</a:t>
            </a:r>
          </a:p>
          <a:p>
            <a:pPr>
              <a:lnSpc>
                <a:spcPct val="200000"/>
              </a:lnSpc>
            </a:pPr>
            <a:r>
              <a:rPr lang="fr-FR" sz="1400" dirty="0" smtClean="0"/>
              <a:t>- Je n’en peux plus! Puisque c’est comme ça, je ne bouge plus!</a:t>
            </a:r>
            <a:endParaRPr lang="fr-FR" sz="1400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6611779"/>
            <a:ext cx="6495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Séance 1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155672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95216" y="142852"/>
            <a:ext cx="4786346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400" dirty="0" smtClean="0"/>
              <a:t>La maitresse avait l’air si malheureuse que Sophie a demandé: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fr-FR" sz="1400" dirty="0" smtClean="0"/>
              <a:t>Qu’est-ce que vous avez, Madame?</a:t>
            </a:r>
          </a:p>
          <a:p>
            <a:pPr>
              <a:lnSpc>
                <a:spcPct val="200000"/>
              </a:lnSpc>
            </a:pPr>
            <a:r>
              <a:rPr lang="fr-FR" sz="1400" dirty="0" smtClean="0"/>
              <a:t>La maitresse a répondu d’une toute petite voix: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fr-FR" sz="1400" dirty="0" smtClean="0"/>
              <a:t>Je ne sais pas ce qui m’arrive! Depuis ce matin, tout va de travers. Ça a commencé en venant à l’école. J’ai traversé la rue un  peu vite et une voiture rouge é été obligée de freiner brusquement. La vieille dame qui conduisait m’a traitée de tous les noms: d’idiote, de cruche, de maladroite! Et elle est partie en hurlant: « Nouille, nouille que tu es! Nouille, nouille tu resteras! ». Et après, ça n’a pas arrêté: j’ai renversé mon cartable, j’ai glissé dans l’escalier, je me suis tordu la cheville, j’ai marché dans une crotte… </a:t>
            </a:r>
            <a:endParaRPr lang="fr-FR" sz="1400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611779"/>
            <a:ext cx="6495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Séance 2</a:t>
            </a:r>
            <a:endParaRPr lang="fr-FR" sz="1000" dirty="0"/>
          </a:p>
        </p:txBody>
      </p:sp>
      <p:sp>
        <p:nvSpPr>
          <p:cNvPr id="6" name="ZoneTexte 5"/>
          <p:cNvSpPr txBox="1"/>
          <p:nvPr/>
        </p:nvSpPr>
        <p:spPr>
          <a:xfrm>
            <a:off x="5024438" y="142852"/>
            <a:ext cx="4786346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400" dirty="0" smtClean="0"/>
              <a:t>La maitresse avait l’air si malheureuse que Sophie a demandé: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fr-FR" sz="1400" dirty="0" smtClean="0"/>
              <a:t>Qu’est-ce que vous avez, Madame?</a:t>
            </a:r>
          </a:p>
          <a:p>
            <a:pPr>
              <a:lnSpc>
                <a:spcPct val="200000"/>
              </a:lnSpc>
            </a:pPr>
            <a:r>
              <a:rPr lang="fr-FR" sz="1400" dirty="0" smtClean="0"/>
              <a:t>La maitresse a répondu d’une toute petite voix: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fr-FR" sz="1400" dirty="0" smtClean="0"/>
              <a:t>Je ne sais pas ce qui m’arrive! Depuis ce matin, tout va de travers. Ça a commencé en venant à l’école. J’ai traversé la rue un  peu vite et une voiture rouge é été obligée de freiner brusquement. La vieille dame qui conduisait m’a traitée de tous les noms: d’idiote, de cruche, de maladroite! Et elle est partie en hurlant: « Nouille, nouille que tu es! Nouille, nouille tu resteras! ». Et après, ça n’a pas arrêté: j’ai renversé mon cartable, j’ai glissé dans l’escalier, je me suis tordu la cheville, j’ai marché dans une crotte…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155672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95216" y="142852"/>
            <a:ext cx="4786346" cy="48320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400" dirty="0" smtClean="0"/>
              <a:t>Tout de suite après le dessert, je suis donc parti à la recherche de cette fameuse voiture rouge. Et , coup de chance incroyable, je l’ai trouvée! Elle se garait devant un panneau « Interdit de stationner ». C’était elle, j’en étais sûr, car il y avait au volant une vieille dame qui n’avait pas l’air commode. […] La vieille dame est entrée dans un immeuble. Je l’ai suivie. […]</a:t>
            </a:r>
          </a:p>
          <a:p>
            <a:pPr>
              <a:lnSpc>
                <a:spcPct val="200000"/>
              </a:lnSpc>
            </a:pPr>
            <a:r>
              <a:rPr lang="fr-FR" sz="1400" dirty="0" smtClean="0"/>
              <a:t>Je me suis approché. Un nom était écrit au-dessus de la sonnette: « </a:t>
            </a:r>
            <a:r>
              <a:rPr lang="fr-FR" sz="1400" dirty="0" err="1" smtClean="0"/>
              <a:t>Cramoche</a:t>
            </a:r>
            <a:r>
              <a:rPr lang="fr-FR" sz="1400" dirty="0" smtClean="0"/>
              <a:t> ». J’ai regardé par le trou de la serrure, et là, j’ai failli tomber à la renverse.</a:t>
            </a:r>
          </a:p>
          <a:p>
            <a:pPr>
              <a:lnSpc>
                <a:spcPct val="200000"/>
              </a:lnSpc>
            </a:pPr>
            <a:r>
              <a:rPr lang="fr-FR" sz="1400" dirty="0" smtClean="0"/>
              <a:t>La vieille dame était dans le couloir et elle parlait à une chauve-souris qui avait des bras et des jambes, comme un homme!</a:t>
            </a:r>
            <a:endParaRPr lang="fr-FR" sz="1400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611779"/>
            <a:ext cx="6495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Séance 3</a:t>
            </a:r>
            <a:endParaRPr lang="fr-FR" sz="1000" dirty="0"/>
          </a:p>
        </p:txBody>
      </p:sp>
      <p:sp>
        <p:nvSpPr>
          <p:cNvPr id="5" name="ZoneTexte 4"/>
          <p:cNvSpPr txBox="1"/>
          <p:nvPr/>
        </p:nvSpPr>
        <p:spPr>
          <a:xfrm>
            <a:off x="5024438" y="142852"/>
            <a:ext cx="4786346" cy="48320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400" dirty="0" smtClean="0"/>
              <a:t>Tout de suite après le dessert, je suis donc parti à la recherche de cette fameuse voiture rouge. Et , coup de chance incroyable, je l’ai trouvée! Elle se garait devant un panneau « Interdit de stationner ». C’était elle, j’en étais sûr, car il y avait au volant une vieille dame qui n’avait pas l’air commode. […] La vieille dame est entrée dans un immeuble. Je l’ai suivie. […]</a:t>
            </a:r>
          </a:p>
          <a:p>
            <a:pPr>
              <a:lnSpc>
                <a:spcPct val="200000"/>
              </a:lnSpc>
            </a:pPr>
            <a:r>
              <a:rPr lang="fr-FR" sz="1400" dirty="0" smtClean="0"/>
              <a:t>Je me suis approché. Un nom était écrit au-dessus de la sonnette: « </a:t>
            </a:r>
            <a:r>
              <a:rPr lang="fr-FR" sz="1400" dirty="0" err="1" smtClean="0"/>
              <a:t>Cramoche</a:t>
            </a:r>
            <a:r>
              <a:rPr lang="fr-FR" sz="1400" dirty="0" smtClean="0"/>
              <a:t> ». J’ai regardé par le trou de la serrure, et là, j’ai failli tomber à la renverse.</a:t>
            </a:r>
          </a:p>
          <a:p>
            <a:pPr>
              <a:lnSpc>
                <a:spcPct val="200000"/>
              </a:lnSpc>
            </a:pPr>
            <a:r>
              <a:rPr lang="fr-FR" sz="1400" dirty="0" smtClean="0"/>
              <a:t>La vieille dame était dans le couloir et elle parlait à une chauve-souris qui avait des bras et des jambes, comme un homme!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155672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95216" y="142852"/>
            <a:ext cx="4786346" cy="21864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400" dirty="0" smtClean="0"/>
              <a:t>Sophie et moi, on regardait Bruno avec de grands yeux horrifiés. Mais il nous a expliqué son plan. Il fallait se déguiser en sorcière et arriver chez Madame </a:t>
            </a:r>
            <a:r>
              <a:rPr lang="fr-FR" sz="1400" dirty="0" err="1" smtClean="0"/>
              <a:t>Cramoche</a:t>
            </a:r>
            <a:r>
              <a:rPr lang="fr-FR" sz="1400" dirty="0" smtClean="0"/>
              <a:t> une heure avant sa cousine. […] Il suffisait donc d’obtenir la formule magique pour guérir la maitresse.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0" y="6611779"/>
            <a:ext cx="6495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Séance 4</a:t>
            </a:r>
            <a:endParaRPr lang="fr-FR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53955" y="2855947"/>
            <a:ext cx="1603853" cy="2178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683723" y="2804634"/>
            <a:ext cx="168022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ZoneTexte 6"/>
          <p:cNvSpPr txBox="1"/>
          <p:nvPr/>
        </p:nvSpPr>
        <p:spPr>
          <a:xfrm>
            <a:off x="0" y="2500306"/>
            <a:ext cx="4953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400" dirty="0" smtClean="0"/>
              <a:t>Décris le déguisement de sorcière en observant les illustrations.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048216" y="142852"/>
            <a:ext cx="4786346" cy="21864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400" dirty="0" smtClean="0"/>
              <a:t>Sophie et moi, on regardait Bruno avec de grands yeux horrifiés. Mais il nous a expliqué son plan. Il fallait se déguiser en sorcière et arriver chez Madame </a:t>
            </a:r>
            <a:r>
              <a:rPr lang="fr-FR" sz="1400" dirty="0" err="1" smtClean="0"/>
              <a:t>Cramoche</a:t>
            </a:r>
            <a:r>
              <a:rPr lang="fr-FR" sz="1400" dirty="0" smtClean="0"/>
              <a:t> une heure avant sa cousine. […] Il suffisait donc d’obtenir la formule magique pour guérir la maitresse.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406955" y="2855947"/>
            <a:ext cx="1603853" cy="2178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636723" y="2804634"/>
            <a:ext cx="168022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ZoneTexte 10"/>
          <p:cNvSpPr txBox="1"/>
          <p:nvPr/>
        </p:nvSpPr>
        <p:spPr>
          <a:xfrm>
            <a:off x="4953000" y="2500306"/>
            <a:ext cx="4953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400" dirty="0" smtClean="0"/>
              <a:t>Décris le déguisement de sorcière en observant les illustrations.</a:t>
            </a:r>
          </a:p>
        </p:txBody>
      </p:sp>
    </p:spTree>
    <p:extLst>
      <p:ext uri="{BB962C8B-B14F-4D97-AF65-F5344CB8AC3E}">
        <p14:creationId xmlns:p14="http://schemas.microsoft.com/office/powerpoint/2010/main" val="3155672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95216" y="142852"/>
            <a:ext cx="4786346" cy="39099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400" dirty="0" smtClean="0"/>
              <a:t>Mon cœur s’est mis à battre plus vite. Je lui ai tout de suite demandé la formule pour rendre quelqu’un maladroit, celle qu’elle avait utilisée contre la maitresse. Elle a répondu: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fr-FR" sz="1400" dirty="0" smtClean="0"/>
              <a:t>Nouille, nouille tu es! Nouille, nouille tu resteras!</a:t>
            </a:r>
          </a:p>
          <a:p>
            <a:pPr>
              <a:lnSpc>
                <a:spcPct val="200000"/>
              </a:lnSpc>
            </a:pPr>
            <a:r>
              <a:rPr lang="fr-FR" sz="1400" dirty="0" smtClean="0"/>
              <a:t>Puis elle a ajouté: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fr-FR" sz="1400" dirty="0" smtClean="0"/>
              <a:t>Je l’adore, ce mauvais sort, je l’emploie souvent, surtout contre les enfants! Pour l’enlever, il suffit de briser un os de poulet en prononçant le nom de la personne et de réciter: « </a:t>
            </a:r>
            <a:r>
              <a:rPr lang="fr-FR" sz="1400" dirty="0" err="1" smtClean="0"/>
              <a:t>Habibi</a:t>
            </a:r>
            <a:r>
              <a:rPr lang="fr-FR" sz="1400" dirty="0" smtClean="0"/>
              <a:t>, </a:t>
            </a:r>
            <a:r>
              <a:rPr lang="fr-FR" sz="1400" dirty="0" err="1" smtClean="0"/>
              <a:t>agigi</a:t>
            </a:r>
            <a:r>
              <a:rPr lang="fr-FR" sz="1400" dirty="0" smtClean="0"/>
              <a:t>, habile et agile tu es! »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0" y="6611779"/>
            <a:ext cx="6495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Séance 5</a:t>
            </a:r>
            <a:endParaRPr lang="fr-FR" sz="1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5024438" y="142852"/>
            <a:ext cx="4786346" cy="39099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400" dirty="0" smtClean="0"/>
              <a:t>Mon cœur s’est mis à battre plus vite. Je lui ai tout de suite demandé la formule pour rendre quelqu’un maladroit, celle qu’elle avait utilisée contre la maitresse. Elle a répondu: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fr-FR" sz="1400" dirty="0" smtClean="0"/>
              <a:t>Nouille, nouille tu es! Nouille, nouille tu resteras!</a:t>
            </a:r>
          </a:p>
          <a:p>
            <a:pPr>
              <a:lnSpc>
                <a:spcPct val="200000"/>
              </a:lnSpc>
            </a:pPr>
            <a:r>
              <a:rPr lang="fr-FR" sz="1400" dirty="0" smtClean="0"/>
              <a:t>Puis elle a ajouté: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fr-FR" sz="1400" dirty="0" smtClean="0"/>
              <a:t>Je l’adore, ce mauvais sort, je l’emploie souvent, surtout contre les enfants! Pour l’enlever, il suffit de briser un os de poulet en prononçant le nom de la personne et de réciter: « </a:t>
            </a:r>
            <a:r>
              <a:rPr lang="fr-FR" sz="1400" dirty="0" err="1" smtClean="0"/>
              <a:t>Habibi</a:t>
            </a:r>
            <a:r>
              <a:rPr lang="fr-FR" sz="1400" dirty="0" smtClean="0"/>
              <a:t>, </a:t>
            </a:r>
            <a:r>
              <a:rPr lang="fr-FR" sz="1400" dirty="0" err="1" smtClean="0"/>
              <a:t>agigi</a:t>
            </a:r>
            <a:r>
              <a:rPr lang="fr-FR" sz="1400" dirty="0" smtClean="0"/>
              <a:t>, habile et agile tu es! »</a:t>
            </a:r>
          </a:p>
        </p:txBody>
      </p:sp>
    </p:spTree>
    <p:extLst>
      <p:ext uri="{BB962C8B-B14F-4D97-AF65-F5344CB8AC3E}">
        <p14:creationId xmlns:p14="http://schemas.microsoft.com/office/powerpoint/2010/main" val="3155672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95216" y="142852"/>
            <a:ext cx="4786346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400" b="1" dirty="0" smtClean="0"/>
              <a:t>Je savais que je frappais juste</a:t>
            </a:r>
            <a:r>
              <a:rPr lang="fr-FR" sz="1400" dirty="0" smtClean="0"/>
              <a:t>, la sorcière s’est mise à bafouiller.</a:t>
            </a:r>
          </a:p>
          <a:p>
            <a:pPr>
              <a:lnSpc>
                <a:spcPct val="200000"/>
              </a:lnSpc>
            </a:pPr>
            <a:r>
              <a:rPr lang="fr-FR" sz="1400" b="1" dirty="0" smtClean="0"/>
              <a:t>Evidemment</a:t>
            </a:r>
            <a:r>
              <a:rPr lang="fr-FR" sz="1400" dirty="0" smtClean="0"/>
              <a:t>, je m’en suis servi tout de suite contre elle et, une seconde après, j’avais devant moi un splendide portemanteau, noir comme la nuit.</a:t>
            </a:r>
            <a:endParaRPr lang="fr-FR" sz="1400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611779"/>
            <a:ext cx="6495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Séance 6</a:t>
            </a:r>
            <a:endParaRPr lang="fr-FR" sz="1000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2500306"/>
            <a:ext cx="4953000" cy="462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400" dirty="0" smtClean="0"/>
              <a:t>Explique la ruse.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95216" y="3571876"/>
            <a:ext cx="4786346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400" b="1" dirty="0" smtClean="0"/>
              <a:t>Je savais que je frappais juste</a:t>
            </a:r>
            <a:r>
              <a:rPr lang="fr-FR" sz="1400" dirty="0" smtClean="0"/>
              <a:t>, la sorcière s’est mise à bafouiller.</a:t>
            </a:r>
          </a:p>
          <a:p>
            <a:pPr>
              <a:lnSpc>
                <a:spcPct val="200000"/>
              </a:lnSpc>
            </a:pPr>
            <a:r>
              <a:rPr lang="fr-FR" sz="1400" b="1" dirty="0" smtClean="0"/>
              <a:t>Evidemment</a:t>
            </a:r>
            <a:r>
              <a:rPr lang="fr-FR" sz="1400" dirty="0" smtClean="0"/>
              <a:t>, je m’en suis servi tout de suite contre elle et, une seconde après, j’avais devant moi un splendide portemanteau, noir comme la nuit.</a:t>
            </a:r>
            <a:endParaRPr lang="fr-FR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0" y="5929330"/>
            <a:ext cx="4953000" cy="462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400" dirty="0" smtClean="0"/>
              <a:t>Explique la ruse.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048216" y="142852"/>
            <a:ext cx="4786346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400" b="1" dirty="0" smtClean="0"/>
              <a:t>Je savais que je frappais juste</a:t>
            </a:r>
            <a:r>
              <a:rPr lang="fr-FR" sz="1400" dirty="0" smtClean="0"/>
              <a:t>, la sorcière s’est mise à bafouiller.</a:t>
            </a:r>
          </a:p>
          <a:p>
            <a:pPr>
              <a:lnSpc>
                <a:spcPct val="200000"/>
              </a:lnSpc>
            </a:pPr>
            <a:r>
              <a:rPr lang="fr-FR" sz="1400" b="1" dirty="0" smtClean="0"/>
              <a:t>Evidemment</a:t>
            </a:r>
            <a:r>
              <a:rPr lang="fr-FR" sz="1400" dirty="0" smtClean="0"/>
              <a:t>, je m’en suis servi tout de suite contre elle et, une seconde après, j’avais devant moi un splendide portemanteau, noir comme la nuit.</a:t>
            </a:r>
            <a:endParaRPr lang="fr-FR" sz="1400" dirty="0"/>
          </a:p>
        </p:txBody>
      </p:sp>
      <p:sp>
        <p:nvSpPr>
          <p:cNvPr id="9" name="ZoneTexte 8"/>
          <p:cNvSpPr txBox="1"/>
          <p:nvPr/>
        </p:nvSpPr>
        <p:spPr>
          <a:xfrm>
            <a:off x="4953000" y="2500306"/>
            <a:ext cx="4953000" cy="462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400" dirty="0" smtClean="0"/>
              <a:t>Explique la ruse.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048216" y="3571876"/>
            <a:ext cx="4786346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400" b="1" dirty="0" smtClean="0"/>
              <a:t>Je savais que je frappais juste</a:t>
            </a:r>
            <a:r>
              <a:rPr lang="fr-FR" sz="1400" dirty="0" smtClean="0"/>
              <a:t>, la sorcière s’est mise à bafouiller.</a:t>
            </a:r>
          </a:p>
          <a:p>
            <a:pPr>
              <a:lnSpc>
                <a:spcPct val="200000"/>
              </a:lnSpc>
            </a:pPr>
            <a:r>
              <a:rPr lang="fr-FR" sz="1400" b="1" dirty="0" smtClean="0"/>
              <a:t>Evidemment</a:t>
            </a:r>
            <a:r>
              <a:rPr lang="fr-FR" sz="1400" dirty="0" smtClean="0"/>
              <a:t>, je m’en suis servi tout de suite contre elle et, une seconde après, j’avais devant moi un splendide portemanteau, noir comme la nuit.</a:t>
            </a:r>
            <a:endParaRPr lang="fr-FR" sz="1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953000" y="5929330"/>
            <a:ext cx="4953000" cy="462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400" dirty="0" smtClean="0"/>
              <a:t>Explique la ruse.</a:t>
            </a:r>
          </a:p>
        </p:txBody>
      </p:sp>
    </p:spTree>
    <p:extLst>
      <p:ext uri="{BB962C8B-B14F-4D97-AF65-F5344CB8AC3E}">
        <p14:creationId xmlns:p14="http://schemas.microsoft.com/office/powerpoint/2010/main" val="31556726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1045</Words>
  <Application>Microsoft Office PowerPoint</Application>
  <PresentationFormat>Format A4 (210 x 297 mm)</PresentationFormat>
  <Paragraphs>51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Ecole Meauzac</dc:creator>
  <cp:lastModifiedBy>laetitia castanié</cp:lastModifiedBy>
  <cp:revision>9</cp:revision>
  <dcterms:created xsi:type="dcterms:W3CDTF">2018-02-09T08:54:26Z</dcterms:created>
  <dcterms:modified xsi:type="dcterms:W3CDTF">2019-03-01T19:41:48Z</dcterms:modified>
</cp:coreProperties>
</file>